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Lst>
  <p:sldSz cx="12192000" cy="6858000"/>
  <p:notesSz cx="6807200" cy="9939337"/>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PlaceHolder 1"/>
          <p:cNvSpPr>
            <a:spLocks noGrp="1"/>
          </p:cNvSpPr>
          <p:nvPr>
            <p:ph type="sldImg"/>
          </p:nvPr>
        </p:nvSpPr>
        <p:spPr>
          <a:xfrm>
            <a:off x="216000" y="812520"/>
            <a:ext cx="7127280" cy="4008960"/>
          </a:xfrm>
          <a:prstGeom prst="rect">
            <a:avLst/>
          </a:prstGeom>
        </p:spPr>
        <p:txBody>
          <a:bodyPr lIns="0" rIns="0" tIns="0" bIns="0" anchor="ctr">
            <a:noAutofit/>
          </a:bodyPr>
          <a:p>
            <a:r>
              <a:rPr b="0" lang="ja-JP" sz="1800" spc="-1" strike="noStrike">
                <a:solidFill>
                  <a:srgbClr val="000000"/>
                </a:solidFill>
                <a:latin typeface="Calibri"/>
              </a:rPr>
              <a:t>スライドを移動するにはクリックします。</a:t>
            </a:r>
            <a:endParaRPr b="0" lang="en-US" sz="1800" spc="-1" strike="noStrike">
              <a:solidFill>
                <a:srgbClr val="000000"/>
              </a:solidFill>
              <a:latin typeface="Calibri"/>
            </a:endParaRPr>
          </a:p>
        </p:txBody>
      </p:sp>
      <p:sp>
        <p:nvSpPr>
          <p:cNvPr id="84" name="PlaceHolder 2"/>
          <p:cNvSpPr>
            <a:spLocks noGrp="1"/>
          </p:cNvSpPr>
          <p:nvPr>
            <p:ph type="body"/>
          </p:nvPr>
        </p:nvSpPr>
        <p:spPr>
          <a:xfrm>
            <a:off x="756000" y="5078520"/>
            <a:ext cx="6047640" cy="4811040"/>
          </a:xfrm>
          <a:prstGeom prst="rect">
            <a:avLst/>
          </a:prstGeom>
        </p:spPr>
        <p:txBody>
          <a:bodyPr lIns="0" rIns="0" tIns="0" bIns="0">
            <a:noAutofit/>
          </a:bodyPr>
          <a:p>
            <a:r>
              <a:rPr b="0" lang="ja-JP" sz="2000" spc="-1" strike="noStrike">
                <a:latin typeface="Arial"/>
              </a:rPr>
              <a:t>クリックしてノート書式の編集</a:t>
            </a:r>
            <a:endParaRPr b="0" lang="en-US" sz="2000" spc="-1" strike="noStrike">
              <a:latin typeface="Arial"/>
            </a:endParaRPr>
          </a:p>
        </p:txBody>
      </p:sp>
      <p:sp>
        <p:nvSpPr>
          <p:cNvPr id="85" name="PlaceHolder 3"/>
          <p:cNvSpPr>
            <a:spLocks noGrp="1"/>
          </p:cNvSpPr>
          <p:nvPr>
            <p:ph type="hdr"/>
          </p:nvPr>
        </p:nvSpPr>
        <p:spPr>
          <a:xfrm>
            <a:off x="0" y="0"/>
            <a:ext cx="3280680" cy="534240"/>
          </a:xfrm>
          <a:prstGeom prst="rect">
            <a:avLst/>
          </a:prstGeom>
        </p:spPr>
        <p:txBody>
          <a:bodyPr lIns="0" rIns="0" tIns="0" bIns="0">
            <a:noAutofit/>
          </a:bodyPr>
          <a:p>
            <a:r>
              <a:rPr b="0" lang="en-US" sz="1400" spc="-1" strike="noStrike">
                <a:latin typeface="Times New Roman"/>
              </a:rPr>
              <a:t>&lt;ヘッダー&gt;</a:t>
            </a:r>
            <a:endParaRPr b="0" lang="en-US" sz="1400" spc="-1" strike="noStrike">
              <a:latin typeface="Times New Roman"/>
            </a:endParaRPr>
          </a:p>
        </p:txBody>
      </p:sp>
      <p:sp>
        <p:nvSpPr>
          <p:cNvPr id="86" name="PlaceHolder 4"/>
          <p:cNvSpPr>
            <a:spLocks noGrp="1"/>
          </p:cNvSpPr>
          <p:nvPr>
            <p:ph type="dt"/>
          </p:nvPr>
        </p:nvSpPr>
        <p:spPr>
          <a:xfrm>
            <a:off x="4278960" y="0"/>
            <a:ext cx="3280680" cy="534240"/>
          </a:xfrm>
          <a:prstGeom prst="rect">
            <a:avLst/>
          </a:prstGeom>
        </p:spPr>
        <p:txBody>
          <a:bodyPr lIns="0" rIns="0" tIns="0" bIns="0">
            <a:noAutofit/>
          </a:bodyPr>
          <a:p>
            <a:pPr algn="r"/>
            <a:r>
              <a:rPr b="0" lang="en-US" sz="1400" spc="-1" strike="noStrike">
                <a:latin typeface="Times New Roman"/>
              </a:rPr>
              <a:t>&lt;日付/時刻&gt;</a:t>
            </a:r>
            <a:endParaRPr b="0" lang="en-US" sz="1400" spc="-1" strike="noStrike">
              <a:latin typeface="Times New Roman"/>
            </a:endParaRPr>
          </a:p>
        </p:txBody>
      </p:sp>
      <p:sp>
        <p:nvSpPr>
          <p:cNvPr id="87" name="PlaceHolder 5"/>
          <p:cNvSpPr>
            <a:spLocks noGrp="1"/>
          </p:cNvSpPr>
          <p:nvPr>
            <p:ph type="ftr"/>
          </p:nvPr>
        </p:nvSpPr>
        <p:spPr>
          <a:xfrm>
            <a:off x="0" y="10157400"/>
            <a:ext cx="3280680" cy="534240"/>
          </a:xfrm>
          <a:prstGeom prst="rect">
            <a:avLst/>
          </a:prstGeom>
        </p:spPr>
        <p:txBody>
          <a:bodyPr lIns="0" rIns="0" tIns="0" bIns="0" anchor="b">
            <a:noAutofit/>
          </a:bodyPr>
          <a:p>
            <a:r>
              <a:rPr b="0" lang="en-US" sz="1400" spc="-1" strike="noStrike">
                <a:latin typeface="Times New Roman"/>
              </a:rPr>
              <a:t>&lt;フッター&gt;</a:t>
            </a:r>
            <a:endParaRPr b="0" lang="en-US" sz="1400" spc="-1" strike="noStrike">
              <a:latin typeface="Times New Roman"/>
            </a:endParaRPr>
          </a:p>
        </p:txBody>
      </p:sp>
      <p:sp>
        <p:nvSpPr>
          <p:cNvPr id="88"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2A9E581D-1802-4037-B001-0AE026AE8EE4}" type="slidenum">
              <a:rPr b="0" lang="en-US" sz="1400" spc="-1" strike="noStrike">
                <a:latin typeface="Times New Roman"/>
              </a:rPr>
              <a:t>&lt;番号&gt;</a:t>
            </a:fld>
            <a:endParaRPr b="0" lang="en-US"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sldImg"/>
          </p:nvPr>
        </p:nvSpPr>
        <p:spPr>
          <a:xfrm>
            <a:off x="422280" y="1243080"/>
            <a:ext cx="5962320" cy="3354120"/>
          </a:xfrm>
          <a:prstGeom prst="rect">
            <a:avLst/>
          </a:prstGeom>
        </p:spPr>
      </p:sp>
      <p:sp>
        <p:nvSpPr>
          <p:cNvPr id="96" name="PlaceHolder 2"/>
          <p:cNvSpPr>
            <a:spLocks noGrp="1"/>
          </p:cNvSpPr>
          <p:nvPr>
            <p:ph type="body"/>
          </p:nvPr>
        </p:nvSpPr>
        <p:spPr>
          <a:xfrm>
            <a:off x="681120" y="4782960"/>
            <a:ext cx="5444640" cy="3912840"/>
          </a:xfrm>
          <a:prstGeom prst="rect">
            <a:avLst/>
          </a:prstGeom>
        </p:spPr>
        <p:txBody>
          <a:bodyPr>
            <a:noAutofit/>
          </a:bodyPr>
          <a:p>
            <a:endParaRPr b="0" lang="en-US" sz="2000" spc="-1" strike="noStrike">
              <a:latin typeface="Arial"/>
            </a:endParaRPr>
          </a:p>
        </p:txBody>
      </p:sp>
      <p:sp>
        <p:nvSpPr>
          <p:cNvPr id="97" name="TextShape 3"/>
          <p:cNvSpPr txBox="1"/>
          <p:nvPr/>
        </p:nvSpPr>
        <p:spPr>
          <a:xfrm>
            <a:off x="3855960" y="9441000"/>
            <a:ext cx="2949120" cy="498240"/>
          </a:xfrm>
          <a:prstGeom prst="rect">
            <a:avLst/>
          </a:prstGeom>
          <a:noFill/>
          <a:ln>
            <a:noFill/>
          </a:ln>
        </p:spPr>
        <p:txBody>
          <a:bodyPr anchor="b">
            <a:noAutofit/>
          </a:bodyPr>
          <a:p>
            <a:pPr algn="r">
              <a:lnSpc>
                <a:spcPct val="100000"/>
              </a:lnSpc>
            </a:pPr>
            <a:fld id="{3C0CAB43-A024-4C05-A565-A0EF379D32D5}" type="slidenum">
              <a:rPr b="0" lang="en-US" sz="1200" spc="-1" strike="noStrike">
                <a:latin typeface="Times New Roman"/>
              </a:rPr>
              <a:t>&lt;番号&gt;</a:t>
            </a:fld>
            <a:endParaRPr b="0" lang="en-US" sz="1200" spc="-1" strike="noStrike">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PlaceHolder 1"/>
          <p:cNvSpPr>
            <a:spLocks noGrp="1"/>
          </p:cNvSpPr>
          <p:nvPr>
            <p:ph type="sldImg"/>
          </p:nvPr>
        </p:nvSpPr>
        <p:spPr>
          <a:xfrm>
            <a:off x="422280" y="1243080"/>
            <a:ext cx="5962320" cy="3354120"/>
          </a:xfrm>
          <a:prstGeom prst="rect">
            <a:avLst/>
          </a:prstGeom>
        </p:spPr>
      </p:sp>
      <p:sp>
        <p:nvSpPr>
          <p:cNvPr id="99" name="PlaceHolder 2"/>
          <p:cNvSpPr>
            <a:spLocks noGrp="1"/>
          </p:cNvSpPr>
          <p:nvPr>
            <p:ph type="body"/>
          </p:nvPr>
        </p:nvSpPr>
        <p:spPr>
          <a:xfrm>
            <a:off x="681120" y="4782960"/>
            <a:ext cx="5444640" cy="3912840"/>
          </a:xfrm>
          <a:prstGeom prst="rect">
            <a:avLst/>
          </a:prstGeom>
        </p:spPr>
        <p:txBody>
          <a:bodyPr>
            <a:noAutofit/>
          </a:bodyPr>
          <a:p>
            <a:endParaRPr b="0" lang="en-US" sz="2000" spc="-1" strike="noStrike">
              <a:latin typeface="Arial"/>
            </a:endParaRPr>
          </a:p>
        </p:txBody>
      </p:sp>
      <p:sp>
        <p:nvSpPr>
          <p:cNvPr id="100" name="TextShape 3"/>
          <p:cNvSpPr txBox="1"/>
          <p:nvPr/>
        </p:nvSpPr>
        <p:spPr>
          <a:xfrm>
            <a:off x="3855960" y="9441000"/>
            <a:ext cx="2949120" cy="498240"/>
          </a:xfrm>
          <a:prstGeom prst="rect">
            <a:avLst/>
          </a:prstGeom>
          <a:noFill/>
          <a:ln>
            <a:noFill/>
          </a:ln>
        </p:spPr>
        <p:txBody>
          <a:bodyPr anchor="b">
            <a:noAutofit/>
          </a:bodyPr>
          <a:p>
            <a:pPr algn="r">
              <a:lnSpc>
                <a:spcPct val="100000"/>
              </a:lnSpc>
            </a:pPr>
            <a:fld id="{7E9B20CC-6CB4-4DF8-A911-FB35A127B666}" type="slidenum">
              <a:rPr b="0" lang="en-US" sz="1200" spc="-1" strike="noStrike">
                <a:latin typeface="Times New Roman"/>
              </a:rPr>
              <a:t>&lt;番号&gt;</a:t>
            </a:fld>
            <a:endParaRPr b="0" lang="en-US" sz="1200" spc="-1" strike="noStrike">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27" name="PlaceHolder 2"/>
          <p:cNvSpPr>
            <a:spLocks noGrp="1"/>
          </p:cNvSpPr>
          <p:nvPr>
            <p:ph type="body"/>
          </p:nvPr>
        </p:nvSpPr>
        <p:spPr>
          <a:xfrm>
            <a:off x="838080" y="1825560"/>
            <a:ext cx="518112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8" name="PlaceHolder 3"/>
          <p:cNvSpPr>
            <a:spLocks noGrp="1"/>
          </p:cNvSpPr>
          <p:nvPr>
            <p:ph type="body"/>
          </p:nvPr>
        </p:nvSpPr>
        <p:spPr>
          <a:xfrm>
            <a:off x="838080" y="4098240"/>
            <a:ext cx="518112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0" name="PlaceHolder 2"/>
          <p:cNvSpPr>
            <a:spLocks noGrp="1"/>
          </p:cNvSpPr>
          <p:nvPr>
            <p:ph type="body"/>
          </p:nvPr>
        </p:nvSpPr>
        <p:spPr>
          <a:xfrm>
            <a:off x="838080" y="182556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1" name="PlaceHolder 3"/>
          <p:cNvSpPr>
            <a:spLocks noGrp="1"/>
          </p:cNvSpPr>
          <p:nvPr>
            <p:ph type="body"/>
          </p:nvPr>
        </p:nvSpPr>
        <p:spPr>
          <a:xfrm>
            <a:off x="3493080" y="182556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2" name="PlaceHolder 4"/>
          <p:cNvSpPr>
            <a:spLocks noGrp="1"/>
          </p:cNvSpPr>
          <p:nvPr>
            <p:ph type="body"/>
          </p:nvPr>
        </p:nvSpPr>
        <p:spPr>
          <a:xfrm>
            <a:off x="838080" y="409824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3" name="PlaceHolder 5"/>
          <p:cNvSpPr>
            <a:spLocks noGrp="1"/>
          </p:cNvSpPr>
          <p:nvPr>
            <p:ph type="body"/>
          </p:nvPr>
        </p:nvSpPr>
        <p:spPr>
          <a:xfrm>
            <a:off x="3493080" y="409824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5" name="PlaceHolder 2"/>
          <p:cNvSpPr>
            <a:spLocks noGrp="1"/>
          </p:cNvSpPr>
          <p:nvPr>
            <p:ph type="body"/>
          </p:nvPr>
        </p:nvSpPr>
        <p:spPr>
          <a:xfrm>
            <a:off x="838080" y="1825560"/>
            <a:ext cx="1668240" cy="2075040"/>
          </a:xfrm>
          <a:prstGeom prst="rect">
            <a:avLst/>
          </a:prstGeom>
        </p:spPr>
        <p:txBody>
          <a:bodyPr lIns="0" rIns="0" tIns="0" bIns="0">
            <a:normAutofit fontScale="84000"/>
          </a:bodyPr>
          <a:p>
            <a:endParaRPr b="0" lang="en-US" sz="2800" spc="-1" strike="noStrike">
              <a:solidFill>
                <a:srgbClr val="000000"/>
              </a:solidFill>
              <a:latin typeface="Calibri"/>
            </a:endParaRPr>
          </a:p>
        </p:txBody>
      </p:sp>
      <p:sp>
        <p:nvSpPr>
          <p:cNvPr id="36" name="PlaceHolder 3"/>
          <p:cNvSpPr>
            <a:spLocks noGrp="1"/>
          </p:cNvSpPr>
          <p:nvPr>
            <p:ph type="body"/>
          </p:nvPr>
        </p:nvSpPr>
        <p:spPr>
          <a:xfrm>
            <a:off x="2590200" y="1825560"/>
            <a:ext cx="1668240" cy="2075040"/>
          </a:xfrm>
          <a:prstGeom prst="rect">
            <a:avLst/>
          </a:prstGeom>
        </p:spPr>
        <p:txBody>
          <a:bodyPr lIns="0" rIns="0" tIns="0" bIns="0">
            <a:normAutofit fontScale="84000"/>
          </a:bodyPr>
          <a:p>
            <a:endParaRPr b="0" lang="en-US" sz="2800" spc="-1" strike="noStrike">
              <a:solidFill>
                <a:srgbClr val="000000"/>
              </a:solidFill>
              <a:latin typeface="Calibri"/>
            </a:endParaRPr>
          </a:p>
        </p:txBody>
      </p:sp>
      <p:sp>
        <p:nvSpPr>
          <p:cNvPr id="37" name="PlaceHolder 4"/>
          <p:cNvSpPr>
            <a:spLocks noGrp="1"/>
          </p:cNvSpPr>
          <p:nvPr>
            <p:ph type="body"/>
          </p:nvPr>
        </p:nvSpPr>
        <p:spPr>
          <a:xfrm>
            <a:off x="4342320" y="1825560"/>
            <a:ext cx="1668240" cy="2075040"/>
          </a:xfrm>
          <a:prstGeom prst="rect">
            <a:avLst/>
          </a:prstGeom>
        </p:spPr>
        <p:txBody>
          <a:bodyPr lIns="0" rIns="0" tIns="0" bIns="0">
            <a:normAutofit fontScale="84000"/>
          </a:bodyPr>
          <a:p>
            <a:endParaRPr b="0" lang="en-US" sz="2800" spc="-1" strike="noStrike">
              <a:solidFill>
                <a:srgbClr val="000000"/>
              </a:solidFill>
              <a:latin typeface="Calibri"/>
            </a:endParaRPr>
          </a:p>
        </p:txBody>
      </p:sp>
      <p:sp>
        <p:nvSpPr>
          <p:cNvPr id="38" name="PlaceHolder 5"/>
          <p:cNvSpPr>
            <a:spLocks noGrp="1"/>
          </p:cNvSpPr>
          <p:nvPr>
            <p:ph type="body"/>
          </p:nvPr>
        </p:nvSpPr>
        <p:spPr>
          <a:xfrm>
            <a:off x="838080" y="4098240"/>
            <a:ext cx="1668240" cy="2075040"/>
          </a:xfrm>
          <a:prstGeom prst="rect">
            <a:avLst/>
          </a:prstGeom>
        </p:spPr>
        <p:txBody>
          <a:bodyPr lIns="0" rIns="0" tIns="0" bIns="0">
            <a:normAutofit fontScale="84000"/>
          </a:bodyPr>
          <a:p>
            <a:endParaRPr b="0" lang="en-US" sz="2800" spc="-1" strike="noStrike">
              <a:solidFill>
                <a:srgbClr val="000000"/>
              </a:solidFill>
              <a:latin typeface="Calibri"/>
            </a:endParaRPr>
          </a:p>
        </p:txBody>
      </p:sp>
      <p:sp>
        <p:nvSpPr>
          <p:cNvPr id="39" name="PlaceHolder 6"/>
          <p:cNvSpPr>
            <a:spLocks noGrp="1"/>
          </p:cNvSpPr>
          <p:nvPr>
            <p:ph type="body"/>
          </p:nvPr>
        </p:nvSpPr>
        <p:spPr>
          <a:xfrm>
            <a:off x="2590200" y="4098240"/>
            <a:ext cx="1668240" cy="2075040"/>
          </a:xfrm>
          <a:prstGeom prst="rect">
            <a:avLst/>
          </a:prstGeom>
        </p:spPr>
        <p:txBody>
          <a:bodyPr lIns="0" rIns="0" tIns="0" bIns="0">
            <a:normAutofit fontScale="84000"/>
          </a:bodyPr>
          <a:p>
            <a:endParaRPr b="0" lang="en-US" sz="2800" spc="-1" strike="noStrike">
              <a:solidFill>
                <a:srgbClr val="000000"/>
              </a:solidFill>
              <a:latin typeface="Calibri"/>
            </a:endParaRPr>
          </a:p>
        </p:txBody>
      </p:sp>
      <p:sp>
        <p:nvSpPr>
          <p:cNvPr id="40" name="PlaceHolder 7"/>
          <p:cNvSpPr>
            <a:spLocks noGrp="1"/>
          </p:cNvSpPr>
          <p:nvPr>
            <p:ph type="body"/>
          </p:nvPr>
        </p:nvSpPr>
        <p:spPr>
          <a:xfrm>
            <a:off x="4342320" y="4098240"/>
            <a:ext cx="1668240" cy="2075040"/>
          </a:xfrm>
          <a:prstGeom prst="rect">
            <a:avLst/>
          </a:prstGeom>
        </p:spPr>
        <p:txBody>
          <a:bodyPr lIns="0" rIns="0" tIns="0" bIns="0">
            <a:normAutofit fontScale="84000"/>
          </a:bodyPr>
          <a:p>
            <a:endParaRPr b="0" lang="en-US" sz="2800" spc="-1" strike="noStrike">
              <a:solidFill>
                <a:srgbClr val="000000"/>
              </a:solidFill>
              <a:latin typeface="Calibri"/>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7"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48" name="PlaceHolder 2"/>
          <p:cNvSpPr>
            <a:spLocks noGrp="1"/>
          </p:cNvSpPr>
          <p:nvPr>
            <p:ph type="subTitle"/>
          </p:nvPr>
        </p:nvSpPr>
        <p:spPr>
          <a:xfrm>
            <a:off x="838080" y="1825560"/>
            <a:ext cx="5181120" cy="435096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50" name="PlaceHolder 2"/>
          <p:cNvSpPr>
            <a:spLocks noGrp="1"/>
          </p:cNvSpPr>
          <p:nvPr>
            <p:ph type="body"/>
          </p:nvPr>
        </p:nvSpPr>
        <p:spPr>
          <a:xfrm>
            <a:off x="838080" y="1825560"/>
            <a:ext cx="5181120" cy="435096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52" name="PlaceHolder 2"/>
          <p:cNvSpPr>
            <a:spLocks noGrp="1"/>
          </p:cNvSpPr>
          <p:nvPr>
            <p:ph type="body"/>
          </p:nvPr>
        </p:nvSpPr>
        <p:spPr>
          <a:xfrm>
            <a:off x="838080" y="1825560"/>
            <a:ext cx="25282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53" name="PlaceHolder 3"/>
          <p:cNvSpPr>
            <a:spLocks noGrp="1"/>
          </p:cNvSpPr>
          <p:nvPr>
            <p:ph type="body"/>
          </p:nvPr>
        </p:nvSpPr>
        <p:spPr>
          <a:xfrm>
            <a:off x="3493080" y="1825560"/>
            <a:ext cx="2528280" cy="435096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5" name="PlaceHolder 1"/>
          <p:cNvSpPr>
            <a:spLocks noGrp="1"/>
          </p:cNvSpPr>
          <p:nvPr>
            <p:ph type="subTitle"/>
          </p:nvPr>
        </p:nvSpPr>
        <p:spPr>
          <a:xfrm>
            <a:off x="838080" y="365040"/>
            <a:ext cx="10515240" cy="614412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57" name="PlaceHolder 2"/>
          <p:cNvSpPr>
            <a:spLocks noGrp="1"/>
          </p:cNvSpPr>
          <p:nvPr>
            <p:ph type="body"/>
          </p:nvPr>
        </p:nvSpPr>
        <p:spPr>
          <a:xfrm>
            <a:off x="838080" y="182556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58" name="PlaceHolder 3"/>
          <p:cNvSpPr>
            <a:spLocks noGrp="1"/>
          </p:cNvSpPr>
          <p:nvPr>
            <p:ph type="body"/>
          </p:nvPr>
        </p:nvSpPr>
        <p:spPr>
          <a:xfrm>
            <a:off x="3493080" y="1825560"/>
            <a:ext cx="25282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59" name="PlaceHolder 4"/>
          <p:cNvSpPr>
            <a:spLocks noGrp="1"/>
          </p:cNvSpPr>
          <p:nvPr>
            <p:ph type="body"/>
          </p:nvPr>
        </p:nvSpPr>
        <p:spPr>
          <a:xfrm>
            <a:off x="838080" y="409824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 name="PlaceHolder 2"/>
          <p:cNvSpPr>
            <a:spLocks noGrp="1"/>
          </p:cNvSpPr>
          <p:nvPr>
            <p:ph type="subTitle"/>
          </p:nvPr>
        </p:nvSpPr>
        <p:spPr>
          <a:xfrm>
            <a:off x="838080" y="1825560"/>
            <a:ext cx="5181120" cy="435096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1" name="PlaceHolder 2"/>
          <p:cNvSpPr>
            <a:spLocks noGrp="1"/>
          </p:cNvSpPr>
          <p:nvPr>
            <p:ph type="body"/>
          </p:nvPr>
        </p:nvSpPr>
        <p:spPr>
          <a:xfrm>
            <a:off x="838080" y="1825560"/>
            <a:ext cx="25282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62" name="PlaceHolder 3"/>
          <p:cNvSpPr>
            <a:spLocks noGrp="1"/>
          </p:cNvSpPr>
          <p:nvPr>
            <p:ph type="body"/>
          </p:nvPr>
        </p:nvSpPr>
        <p:spPr>
          <a:xfrm>
            <a:off x="3493080" y="182556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63" name="PlaceHolder 4"/>
          <p:cNvSpPr>
            <a:spLocks noGrp="1"/>
          </p:cNvSpPr>
          <p:nvPr>
            <p:ph type="body"/>
          </p:nvPr>
        </p:nvSpPr>
        <p:spPr>
          <a:xfrm>
            <a:off x="3493080" y="409824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5" name="PlaceHolder 2"/>
          <p:cNvSpPr>
            <a:spLocks noGrp="1"/>
          </p:cNvSpPr>
          <p:nvPr>
            <p:ph type="body"/>
          </p:nvPr>
        </p:nvSpPr>
        <p:spPr>
          <a:xfrm>
            <a:off x="838080" y="182556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66" name="PlaceHolder 3"/>
          <p:cNvSpPr>
            <a:spLocks noGrp="1"/>
          </p:cNvSpPr>
          <p:nvPr>
            <p:ph type="body"/>
          </p:nvPr>
        </p:nvSpPr>
        <p:spPr>
          <a:xfrm>
            <a:off x="3493080" y="182556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67" name="PlaceHolder 4"/>
          <p:cNvSpPr>
            <a:spLocks noGrp="1"/>
          </p:cNvSpPr>
          <p:nvPr>
            <p:ph type="body"/>
          </p:nvPr>
        </p:nvSpPr>
        <p:spPr>
          <a:xfrm>
            <a:off x="838080" y="4098240"/>
            <a:ext cx="518112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9" name="PlaceHolder 2"/>
          <p:cNvSpPr>
            <a:spLocks noGrp="1"/>
          </p:cNvSpPr>
          <p:nvPr>
            <p:ph type="body"/>
          </p:nvPr>
        </p:nvSpPr>
        <p:spPr>
          <a:xfrm>
            <a:off x="838080" y="1825560"/>
            <a:ext cx="518112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70" name="PlaceHolder 3"/>
          <p:cNvSpPr>
            <a:spLocks noGrp="1"/>
          </p:cNvSpPr>
          <p:nvPr>
            <p:ph type="body"/>
          </p:nvPr>
        </p:nvSpPr>
        <p:spPr>
          <a:xfrm>
            <a:off x="838080" y="4098240"/>
            <a:ext cx="518112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72" name="PlaceHolder 2"/>
          <p:cNvSpPr>
            <a:spLocks noGrp="1"/>
          </p:cNvSpPr>
          <p:nvPr>
            <p:ph type="body"/>
          </p:nvPr>
        </p:nvSpPr>
        <p:spPr>
          <a:xfrm>
            <a:off x="838080" y="182556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73" name="PlaceHolder 3"/>
          <p:cNvSpPr>
            <a:spLocks noGrp="1"/>
          </p:cNvSpPr>
          <p:nvPr>
            <p:ph type="body"/>
          </p:nvPr>
        </p:nvSpPr>
        <p:spPr>
          <a:xfrm>
            <a:off x="3493080" y="182556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74" name="PlaceHolder 4"/>
          <p:cNvSpPr>
            <a:spLocks noGrp="1"/>
          </p:cNvSpPr>
          <p:nvPr>
            <p:ph type="body"/>
          </p:nvPr>
        </p:nvSpPr>
        <p:spPr>
          <a:xfrm>
            <a:off x="838080" y="409824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75" name="PlaceHolder 5"/>
          <p:cNvSpPr>
            <a:spLocks noGrp="1"/>
          </p:cNvSpPr>
          <p:nvPr>
            <p:ph type="body"/>
          </p:nvPr>
        </p:nvSpPr>
        <p:spPr>
          <a:xfrm>
            <a:off x="3493080" y="409824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77" name="PlaceHolder 2"/>
          <p:cNvSpPr>
            <a:spLocks noGrp="1"/>
          </p:cNvSpPr>
          <p:nvPr>
            <p:ph type="body"/>
          </p:nvPr>
        </p:nvSpPr>
        <p:spPr>
          <a:xfrm>
            <a:off x="838080" y="1825560"/>
            <a:ext cx="1668240" cy="2075040"/>
          </a:xfrm>
          <a:prstGeom prst="rect">
            <a:avLst/>
          </a:prstGeom>
        </p:spPr>
        <p:txBody>
          <a:bodyPr lIns="0" rIns="0" tIns="0" bIns="0">
            <a:normAutofit fontScale="84000"/>
          </a:bodyPr>
          <a:p>
            <a:endParaRPr b="0" lang="en-US" sz="2800" spc="-1" strike="noStrike">
              <a:solidFill>
                <a:srgbClr val="000000"/>
              </a:solidFill>
              <a:latin typeface="Calibri"/>
            </a:endParaRPr>
          </a:p>
        </p:txBody>
      </p:sp>
      <p:sp>
        <p:nvSpPr>
          <p:cNvPr id="78" name="PlaceHolder 3"/>
          <p:cNvSpPr>
            <a:spLocks noGrp="1"/>
          </p:cNvSpPr>
          <p:nvPr>
            <p:ph type="body"/>
          </p:nvPr>
        </p:nvSpPr>
        <p:spPr>
          <a:xfrm>
            <a:off x="2590200" y="1825560"/>
            <a:ext cx="1668240" cy="2075040"/>
          </a:xfrm>
          <a:prstGeom prst="rect">
            <a:avLst/>
          </a:prstGeom>
        </p:spPr>
        <p:txBody>
          <a:bodyPr lIns="0" rIns="0" tIns="0" bIns="0">
            <a:normAutofit fontScale="84000"/>
          </a:bodyPr>
          <a:p>
            <a:endParaRPr b="0" lang="en-US" sz="2800" spc="-1" strike="noStrike">
              <a:solidFill>
                <a:srgbClr val="000000"/>
              </a:solidFill>
              <a:latin typeface="Calibri"/>
            </a:endParaRPr>
          </a:p>
        </p:txBody>
      </p:sp>
      <p:sp>
        <p:nvSpPr>
          <p:cNvPr id="79" name="PlaceHolder 4"/>
          <p:cNvSpPr>
            <a:spLocks noGrp="1"/>
          </p:cNvSpPr>
          <p:nvPr>
            <p:ph type="body"/>
          </p:nvPr>
        </p:nvSpPr>
        <p:spPr>
          <a:xfrm>
            <a:off x="4342320" y="1825560"/>
            <a:ext cx="1668240" cy="2075040"/>
          </a:xfrm>
          <a:prstGeom prst="rect">
            <a:avLst/>
          </a:prstGeom>
        </p:spPr>
        <p:txBody>
          <a:bodyPr lIns="0" rIns="0" tIns="0" bIns="0">
            <a:normAutofit fontScale="84000"/>
          </a:bodyPr>
          <a:p>
            <a:endParaRPr b="0" lang="en-US" sz="2800" spc="-1" strike="noStrike">
              <a:solidFill>
                <a:srgbClr val="000000"/>
              </a:solidFill>
              <a:latin typeface="Calibri"/>
            </a:endParaRPr>
          </a:p>
        </p:txBody>
      </p:sp>
      <p:sp>
        <p:nvSpPr>
          <p:cNvPr id="80" name="PlaceHolder 5"/>
          <p:cNvSpPr>
            <a:spLocks noGrp="1"/>
          </p:cNvSpPr>
          <p:nvPr>
            <p:ph type="body"/>
          </p:nvPr>
        </p:nvSpPr>
        <p:spPr>
          <a:xfrm>
            <a:off x="838080" y="4098240"/>
            <a:ext cx="1668240" cy="2075040"/>
          </a:xfrm>
          <a:prstGeom prst="rect">
            <a:avLst/>
          </a:prstGeom>
        </p:spPr>
        <p:txBody>
          <a:bodyPr lIns="0" rIns="0" tIns="0" bIns="0">
            <a:normAutofit fontScale="84000"/>
          </a:bodyPr>
          <a:p>
            <a:endParaRPr b="0" lang="en-US" sz="2800" spc="-1" strike="noStrike">
              <a:solidFill>
                <a:srgbClr val="000000"/>
              </a:solidFill>
              <a:latin typeface="Calibri"/>
            </a:endParaRPr>
          </a:p>
        </p:txBody>
      </p:sp>
      <p:sp>
        <p:nvSpPr>
          <p:cNvPr id="81" name="PlaceHolder 6"/>
          <p:cNvSpPr>
            <a:spLocks noGrp="1"/>
          </p:cNvSpPr>
          <p:nvPr>
            <p:ph type="body"/>
          </p:nvPr>
        </p:nvSpPr>
        <p:spPr>
          <a:xfrm>
            <a:off x="2590200" y="4098240"/>
            <a:ext cx="1668240" cy="2075040"/>
          </a:xfrm>
          <a:prstGeom prst="rect">
            <a:avLst/>
          </a:prstGeom>
        </p:spPr>
        <p:txBody>
          <a:bodyPr lIns="0" rIns="0" tIns="0" bIns="0">
            <a:normAutofit fontScale="84000"/>
          </a:bodyPr>
          <a:p>
            <a:endParaRPr b="0" lang="en-US" sz="2800" spc="-1" strike="noStrike">
              <a:solidFill>
                <a:srgbClr val="000000"/>
              </a:solidFill>
              <a:latin typeface="Calibri"/>
            </a:endParaRPr>
          </a:p>
        </p:txBody>
      </p:sp>
      <p:sp>
        <p:nvSpPr>
          <p:cNvPr id="82" name="PlaceHolder 7"/>
          <p:cNvSpPr>
            <a:spLocks noGrp="1"/>
          </p:cNvSpPr>
          <p:nvPr>
            <p:ph type="body"/>
          </p:nvPr>
        </p:nvSpPr>
        <p:spPr>
          <a:xfrm>
            <a:off x="4342320" y="4098240"/>
            <a:ext cx="1668240" cy="2075040"/>
          </a:xfrm>
          <a:prstGeom prst="rect">
            <a:avLst/>
          </a:prstGeom>
        </p:spPr>
        <p:txBody>
          <a:bodyPr lIns="0" rIns="0" tIns="0" bIns="0">
            <a:normAutofit fontScale="84000"/>
          </a:bodyPr>
          <a:p>
            <a:endParaRPr b="0" lang="en-US" sz="28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8" name="PlaceHolder 2"/>
          <p:cNvSpPr>
            <a:spLocks noGrp="1"/>
          </p:cNvSpPr>
          <p:nvPr>
            <p:ph type="body"/>
          </p:nvPr>
        </p:nvSpPr>
        <p:spPr>
          <a:xfrm>
            <a:off x="838080" y="1825560"/>
            <a:ext cx="5181120" cy="435096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0" name="PlaceHolder 2"/>
          <p:cNvSpPr>
            <a:spLocks noGrp="1"/>
          </p:cNvSpPr>
          <p:nvPr>
            <p:ph type="body"/>
          </p:nvPr>
        </p:nvSpPr>
        <p:spPr>
          <a:xfrm>
            <a:off x="838080" y="1825560"/>
            <a:ext cx="25282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11" name="PlaceHolder 3"/>
          <p:cNvSpPr>
            <a:spLocks noGrp="1"/>
          </p:cNvSpPr>
          <p:nvPr>
            <p:ph type="body"/>
          </p:nvPr>
        </p:nvSpPr>
        <p:spPr>
          <a:xfrm>
            <a:off x="3493080" y="1825560"/>
            <a:ext cx="2528280" cy="435096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5" name="PlaceHolder 2"/>
          <p:cNvSpPr>
            <a:spLocks noGrp="1"/>
          </p:cNvSpPr>
          <p:nvPr>
            <p:ph type="body"/>
          </p:nvPr>
        </p:nvSpPr>
        <p:spPr>
          <a:xfrm>
            <a:off x="838080" y="182556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16" name="PlaceHolder 3"/>
          <p:cNvSpPr>
            <a:spLocks noGrp="1"/>
          </p:cNvSpPr>
          <p:nvPr>
            <p:ph type="body"/>
          </p:nvPr>
        </p:nvSpPr>
        <p:spPr>
          <a:xfrm>
            <a:off x="3493080" y="1825560"/>
            <a:ext cx="25282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17" name="PlaceHolder 4"/>
          <p:cNvSpPr>
            <a:spLocks noGrp="1"/>
          </p:cNvSpPr>
          <p:nvPr>
            <p:ph type="body"/>
          </p:nvPr>
        </p:nvSpPr>
        <p:spPr>
          <a:xfrm>
            <a:off x="838080" y="409824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9" name="PlaceHolder 2"/>
          <p:cNvSpPr>
            <a:spLocks noGrp="1"/>
          </p:cNvSpPr>
          <p:nvPr>
            <p:ph type="body"/>
          </p:nvPr>
        </p:nvSpPr>
        <p:spPr>
          <a:xfrm>
            <a:off x="838080" y="1825560"/>
            <a:ext cx="25282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20" name="PlaceHolder 3"/>
          <p:cNvSpPr>
            <a:spLocks noGrp="1"/>
          </p:cNvSpPr>
          <p:nvPr>
            <p:ph type="body"/>
          </p:nvPr>
        </p:nvSpPr>
        <p:spPr>
          <a:xfrm>
            <a:off x="3493080" y="182556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1" name="PlaceHolder 4"/>
          <p:cNvSpPr>
            <a:spLocks noGrp="1"/>
          </p:cNvSpPr>
          <p:nvPr>
            <p:ph type="body"/>
          </p:nvPr>
        </p:nvSpPr>
        <p:spPr>
          <a:xfrm>
            <a:off x="3493080" y="409824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23" name="PlaceHolder 2"/>
          <p:cNvSpPr>
            <a:spLocks noGrp="1"/>
          </p:cNvSpPr>
          <p:nvPr>
            <p:ph type="body"/>
          </p:nvPr>
        </p:nvSpPr>
        <p:spPr>
          <a:xfrm>
            <a:off x="838080" y="182556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4" name="PlaceHolder 3"/>
          <p:cNvSpPr>
            <a:spLocks noGrp="1"/>
          </p:cNvSpPr>
          <p:nvPr>
            <p:ph type="body"/>
          </p:nvPr>
        </p:nvSpPr>
        <p:spPr>
          <a:xfrm>
            <a:off x="3493080" y="1825560"/>
            <a:ext cx="25282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5" name="PlaceHolder 4"/>
          <p:cNvSpPr>
            <a:spLocks noGrp="1"/>
          </p:cNvSpPr>
          <p:nvPr>
            <p:ph type="body"/>
          </p:nvPr>
        </p:nvSpPr>
        <p:spPr>
          <a:xfrm>
            <a:off x="838080" y="4098240"/>
            <a:ext cx="518112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3640" cy="2387160"/>
          </a:xfrm>
          <a:prstGeom prst="rect">
            <a:avLst/>
          </a:prstGeom>
        </p:spPr>
        <p:txBody>
          <a:bodyPr anchor="b">
            <a:noAutofit/>
          </a:bodyPr>
          <a:p>
            <a:pPr algn="ctr">
              <a:lnSpc>
                <a:spcPct val="90000"/>
              </a:lnSpc>
            </a:pPr>
            <a:r>
              <a:rPr b="0" lang="ja-JP" sz="6000" spc="-1" strike="noStrike">
                <a:solidFill>
                  <a:srgbClr val="000000"/>
                </a:solidFill>
                <a:latin typeface="Calibri Light"/>
              </a:rPr>
              <a:t>マスター タイトルの書式設定</a:t>
            </a:r>
            <a:endParaRPr b="0" lang="en-US" sz="6000" spc="-1" strike="noStrike">
              <a:solidFill>
                <a:srgbClr val="000000"/>
              </a:solidFill>
              <a:latin typeface="Calibri"/>
            </a:endParaRPr>
          </a:p>
        </p:txBody>
      </p:sp>
      <p:sp>
        <p:nvSpPr>
          <p:cNvPr id="1" name="PlaceHolder 2"/>
          <p:cNvSpPr>
            <a:spLocks noGrp="1"/>
          </p:cNvSpPr>
          <p:nvPr>
            <p:ph type="dt"/>
          </p:nvPr>
        </p:nvSpPr>
        <p:spPr>
          <a:xfrm>
            <a:off x="838080" y="6356520"/>
            <a:ext cx="2742840" cy="364680"/>
          </a:xfrm>
          <a:prstGeom prst="rect">
            <a:avLst/>
          </a:prstGeom>
        </p:spPr>
        <p:txBody>
          <a:bodyPr anchor="ctr">
            <a:noAutofit/>
          </a:bodyPr>
          <a:p>
            <a:endParaRPr b="0" lang="en-US" sz="2400" spc="-1" strike="noStrike">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noAutofit/>
          </a:bodyPr>
          <a:p>
            <a:endParaRPr b="0" lang="en-US" sz="2400" spc="-1" strike="noStrike">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FCDBA91B-A13D-4326-9F2B-25EE3D24D7CC}" type="slidenum">
              <a:rPr b="0" lang="en-US" sz="1200" spc="-1" strike="noStrike">
                <a:solidFill>
                  <a:srgbClr val="8b8b8b"/>
                </a:solidFill>
                <a:latin typeface="Calibri"/>
              </a:rPr>
              <a:t>&lt;番号&gt;</a:t>
            </a:fld>
            <a:endParaRPr b="0" lang="en-US" sz="1200" spc="-1" strike="noStrike">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ja-JP" sz="2800" spc="-1" strike="noStrike">
                <a:solidFill>
                  <a:srgbClr val="000000"/>
                </a:solidFill>
                <a:latin typeface="Calibri"/>
              </a:rPr>
              <a:t>アウトラインテキストの書式を編集するにはクリックします。</a:t>
            </a:r>
            <a:endParaRPr b="0" lang="en-US" sz="28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en-US" sz="2000" spc="-1" strike="noStrike">
                <a:solidFill>
                  <a:srgbClr val="000000"/>
                </a:solidFill>
                <a:latin typeface="Calibri"/>
              </a:rPr>
              <a:t>2</a:t>
            </a:r>
            <a:r>
              <a:rPr b="0" lang="ja-JP" sz="2000" spc="-1" strike="noStrike">
                <a:solidFill>
                  <a:srgbClr val="000000"/>
                </a:solidFill>
                <a:latin typeface="Calibri"/>
              </a:rPr>
              <a:t>レベル目のアウトライン</a:t>
            </a:r>
            <a:endParaRPr b="0" lang="en-US" sz="20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Calibri"/>
              </a:rPr>
              <a:t>3</a:t>
            </a:r>
            <a:r>
              <a:rPr b="0" lang="ja-JP" sz="1800" spc="-1" strike="noStrike">
                <a:solidFill>
                  <a:srgbClr val="000000"/>
                </a:solidFill>
                <a:latin typeface="Calibri"/>
              </a:rPr>
              <a:t>レベル目のアウトライン</a:t>
            </a:r>
            <a:endParaRPr b="0" lang="en-US" sz="18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Calibri"/>
              </a:rPr>
              <a:t>4</a:t>
            </a:r>
            <a:r>
              <a:rPr b="0" lang="ja-JP" sz="1800" spc="-1" strike="noStrike">
                <a:solidFill>
                  <a:srgbClr val="000000"/>
                </a:solidFill>
                <a:latin typeface="Calibri"/>
              </a:rPr>
              <a:t>レベル目のアウトライン</a:t>
            </a:r>
            <a:endParaRPr b="0" lang="en-US" sz="18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Calibri"/>
              </a:rPr>
              <a:t>5</a:t>
            </a:r>
            <a:r>
              <a:rPr b="0" lang="ja-JP" sz="2000" spc="-1" strike="noStrike">
                <a:solidFill>
                  <a:srgbClr val="000000"/>
                </a:solidFill>
                <a:latin typeface="Calibri"/>
              </a:rPr>
              <a:t>レベル目のアウトライン</a:t>
            </a:r>
            <a:endParaRPr b="0" lang="en-US"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Calibri"/>
              </a:rPr>
              <a:t>6</a:t>
            </a:r>
            <a:r>
              <a:rPr b="0" lang="ja-JP" sz="2000" spc="-1" strike="noStrike">
                <a:solidFill>
                  <a:srgbClr val="000000"/>
                </a:solidFill>
                <a:latin typeface="Calibri"/>
              </a:rPr>
              <a:t>レベル目のアウトライン</a:t>
            </a:r>
            <a:endParaRPr b="0" lang="en-US"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Calibri"/>
              </a:rPr>
              <a:t>7</a:t>
            </a:r>
            <a:r>
              <a:rPr b="0" lang="ja-JP" sz="2000" spc="-1" strike="noStrike">
                <a:solidFill>
                  <a:srgbClr val="000000"/>
                </a:solidFill>
                <a:latin typeface="Calibri"/>
              </a:rPr>
              <a:t>レベル目のアウトライン</a:t>
            </a:r>
            <a:endParaRPr b="0" lang="en-US"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noAutofit/>
          </a:bodyPr>
          <a:p>
            <a:pPr>
              <a:lnSpc>
                <a:spcPct val="90000"/>
              </a:lnSpc>
            </a:pPr>
            <a:r>
              <a:rPr b="0" lang="ja-JP" sz="4400" spc="-1" strike="noStrike">
                <a:solidFill>
                  <a:srgbClr val="000000"/>
                </a:solidFill>
                <a:latin typeface="Calibri Light"/>
              </a:rPr>
              <a:t>マスター タイトルの書式設定</a:t>
            </a:r>
            <a:endParaRPr b="0" lang="en-US" sz="4400" spc="-1" strike="noStrike">
              <a:solidFill>
                <a:srgbClr val="000000"/>
              </a:solidFill>
              <a:latin typeface="Calibri"/>
            </a:endParaRPr>
          </a:p>
        </p:txBody>
      </p:sp>
      <p:sp>
        <p:nvSpPr>
          <p:cNvPr id="42" name="PlaceHolder 2"/>
          <p:cNvSpPr>
            <a:spLocks noGrp="1"/>
          </p:cNvSpPr>
          <p:nvPr>
            <p:ph type="body"/>
          </p:nvPr>
        </p:nvSpPr>
        <p:spPr>
          <a:xfrm>
            <a:off x="838080" y="1825560"/>
            <a:ext cx="5181120" cy="4350960"/>
          </a:xfrm>
          <a:prstGeom prst="rect">
            <a:avLst/>
          </a:prstGeom>
        </p:spPr>
        <p:txBody>
          <a:bodyPr>
            <a:noAutofit/>
          </a:bodyPr>
          <a:p>
            <a:pPr marL="228600" indent="-228240">
              <a:lnSpc>
                <a:spcPct val="90000"/>
              </a:lnSpc>
              <a:spcBef>
                <a:spcPts val="1001"/>
              </a:spcBef>
              <a:buClr>
                <a:srgbClr val="000000"/>
              </a:buClr>
              <a:buFont typeface="Arial"/>
              <a:buChar char="•"/>
            </a:pPr>
            <a:r>
              <a:rPr b="0" lang="ja-JP" sz="2800" spc="-1" strike="noStrike">
                <a:solidFill>
                  <a:srgbClr val="000000"/>
                </a:solidFill>
                <a:latin typeface="Calibri"/>
              </a:rPr>
              <a:t>マスター テキストの書式設定</a:t>
            </a:r>
            <a:endParaRPr b="0" lang="en-US" sz="28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ja-JP" sz="2400" spc="-1" strike="noStrike">
                <a:solidFill>
                  <a:srgbClr val="000000"/>
                </a:solidFill>
                <a:latin typeface="Calibri"/>
              </a:rPr>
              <a:t>第 </a:t>
            </a:r>
            <a:r>
              <a:rPr b="0" lang="en-US" sz="2400" spc="-1" strike="noStrike">
                <a:solidFill>
                  <a:srgbClr val="000000"/>
                </a:solidFill>
                <a:latin typeface="Calibri"/>
              </a:rPr>
              <a:t>2 </a:t>
            </a:r>
            <a:r>
              <a:rPr b="0" lang="ja-JP" sz="2400" spc="-1" strike="noStrike">
                <a:solidFill>
                  <a:srgbClr val="000000"/>
                </a:solidFill>
                <a:latin typeface="Calibri"/>
              </a:rPr>
              <a:t>レベル</a:t>
            </a:r>
            <a:endParaRPr b="0" lang="en-US" sz="2400" spc="-1" strike="noStrike">
              <a:solidFill>
                <a:srgbClr val="000000"/>
              </a:solidFill>
              <a:latin typeface="Calibri"/>
            </a:endParaRPr>
          </a:p>
          <a:p>
            <a:pPr lvl="2" marL="1143000" indent="-228240">
              <a:lnSpc>
                <a:spcPct val="90000"/>
              </a:lnSpc>
              <a:spcBef>
                <a:spcPts val="499"/>
              </a:spcBef>
              <a:buClr>
                <a:srgbClr val="000000"/>
              </a:buClr>
              <a:buFont typeface="Arial"/>
              <a:buChar char="•"/>
            </a:pPr>
            <a:r>
              <a:rPr b="0" lang="ja-JP" sz="2000" spc="-1" strike="noStrike">
                <a:solidFill>
                  <a:srgbClr val="000000"/>
                </a:solidFill>
                <a:latin typeface="Calibri"/>
              </a:rPr>
              <a:t>第 </a:t>
            </a:r>
            <a:r>
              <a:rPr b="0" lang="en-US" sz="2000" spc="-1" strike="noStrike">
                <a:solidFill>
                  <a:srgbClr val="000000"/>
                </a:solidFill>
                <a:latin typeface="Calibri"/>
              </a:rPr>
              <a:t>3 </a:t>
            </a:r>
            <a:r>
              <a:rPr b="0" lang="ja-JP" sz="2000" spc="-1" strike="noStrike">
                <a:solidFill>
                  <a:srgbClr val="000000"/>
                </a:solidFill>
                <a:latin typeface="Calibri"/>
              </a:rPr>
              <a:t>レベル</a:t>
            </a:r>
            <a:endParaRPr b="0" lang="en-US" sz="2000" spc="-1" strike="noStrike">
              <a:solidFill>
                <a:srgbClr val="000000"/>
              </a:solidFill>
              <a:latin typeface="Calibri"/>
            </a:endParaRPr>
          </a:p>
          <a:p>
            <a:pPr lvl="3" marL="1600200" indent="-228240">
              <a:lnSpc>
                <a:spcPct val="90000"/>
              </a:lnSpc>
              <a:spcBef>
                <a:spcPts val="499"/>
              </a:spcBef>
              <a:buClr>
                <a:srgbClr val="000000"/>
              </a:buClr>
              <a:buFont typeface="Arial"/>
              <a:buChar char="•"/>
            </a:pPr>
            <a:r>
              <a:rPr b="0" lang="ja-JP" sz="1800" spc="-1" strike="noStrike">
                <a:solidFill>
                  <a:srgbClr val="000000"/>
                </a:solidFill>
                <a:latin typeface="Calibri"/>
              </a:rPr>
              <a:t>第 </a:t>
            </a:r>
            <a:r>
              <a:rPr b="0" lang="en-US" sz="1800" spc="-1" strike="noStrike">
                <a:solidFill>
                  <a:srgbClr val="000000"/>
                </a:solidFill>
                <a:latin typeface="Calibri"/>
              </a:rPr>
              <a:t>4 </a:t>
            </a:r>
            <a:r>
              <a:rPr b="0" lang="ja-JP" sz="1800" spc="-1" strike="noStrike">
                <a:solidFill>
                  <a:srgbClr val="000000"/>
                </a:solidFill>
                <a:latin typeface="Calibri"/>
              </a:rPr>
              <a:t>レベル</a:t>
            </a:r>
            <a:endParaRPr b="0" lang="en-US" sz="1800" spc="-1" strike="noStrike">
              <a:solidFill>
                <a:srgbClr val="000000"/>
              </a:solidFill>
              <a:latin typeface="Calibri"/>
            </a:endParaRPr>
          </a:p>
          <a:p>
            <a:pPr lvl="4" marL="2057400" indent="-228240">
              <a:lnSpc>
                <a:spcPct val="90000"/>
              </a:lnSpc>
              <a:spcBef>
                <a:spcPts val="499"/>
              </a:spcBef>
              <a:buClr>
                <a:srgbClr val="000000"/>
              </a:buClr>
              <a:buFont typeface="Arial"/>
              <a:buChar char="•"/>
            </a:pPr>
            <a:r>
              <a:rPr b="0" lang="ja-JP" sz="1800" spc="-1" strike="noStrike">
                <a:solidFill>
                  <a:srgbClr val="000000"/>
                </a:solidFill>
                <a:latin typeface="Calibri"/>
              </a:rPr>
              <a:t>第 </a:t>
            </a:r>
            <a:r>
              <a:rPr b="0" lang="en-US" sz="1800" spc="-1" strike="noStrike">
                <a:solidFill>
                  <a:srgbClr val="000000"/>
                </a:solidFill>
                <a:latin typeface="Calibri"/>
              </a:rPr>
              <a:t>5 </a:t>
            </a:r>
            <a:r>
              <a:rPr b="0" lang="ja-JP" sz="1800" spc="-1" strike="noStrike">
                <a:solidFill>
                  <a:srgbClr val="000000"/>
                </a:solidFill>
                <a:latin typeface="Calibri"/>
              </a:rPr>
              <a:t>レベル</a:t>
            </a:r>
            <a:endParaRPr b="0" lang="en-US" sz="1800" spc="-1" strike="noStrike">
              <a:solidFill>
                <a:srgbClr val="000000"/>
              </a:solidFill>
              <a:latin typeface="Calibri"/>
            </a:endParaRPr>
          </a:p>
        </p:txBody>
      </p:sp>
      <p:sp>
        <p:nvSpPr>
          <p:cNvPr id="43" name="PlaceHolder 3"/>
          <p:cNvSpPr>
            <a:spLocks noGrp="1"/>
          </p:cNvSpPr>
          <p:nvPr>
            <p:ph type="body"/>
          </p:nvPr>
        </p:nvSpPr>
        <p:spPr>
          <a:xfrm>
            <a:off x="6172200" y="1825560"/>
            <a:ext cx="5181120" cy="4350960"/>
          </a:xfrm>
          <a:prstGeom prst="rect">
            <a:avLst/>
          </a:prstGeom>
        </p:spPr>
        <p:txBody>
          <a:bodyPr>
            <a:noAutofit/>
          </a:bodyPr>
          <a:p>
            <a:pPr marL="228600" indent="-228240">
              <a:lnSpc>
                <a:spcPct val="90000"/>
              </a:lnSpc>
              <a:spcBef>
                <a:spcPts val="1001"/>
              </a:spcBef>
              <a:buClr>
                <a:srgbClr val="000000"/>
              </a:buClr>
              <a:buFont typeface="Arial"/>
              <a:buChar char="•"/>
            </a:pPr>
            <a:r>
              <a:rPr b="0" lang="ja-JP" sz="2800" spc="-1" strike="noStrike">
                <a:solidFill>
                  <a:srgbClr val="000000"/>
                </a:solidFill>
                <a:latin typeface="Calibri"/>
              </a:rPr>
              <a:t>マスター テキストの書式設定</a:t>
            </a:r>
            <a:endParaRPr b="0" lang="en-US" sz="28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ja-JP" sz="2400" spc="-1" strike="noStrike">
                <a:solidFill>
                  <a:srgbClr val="000000"/>
                </a:solidFill>
                <a:latin typeface="Calibri"/>
              </a:rPr>
              <a:t>第 </a:t>
            </a:r>
            <a:r>
              <a:rPr b="0" lang="en-US" sz="2400" spc="-1" strike="noStrike">
                <a:solidFill>
                  <a:srgbClr val="000000"/>
                </a:solidFill>
                <a:latin typeface="Calibri"/>
              </a:rPr>
              <a:t>2 </a:t>
            </a:r>
            <a:r>
              <a:rPr b="0" lang="ja-JP" sz="2400" spc="-1" strike="noStrike">
                <a:solidFill>
                  <a:srgbClr val="000000"/>
                </a:solidFill>
                <a:latin typeface="Calibri"/>
              </a:rPr>
              <a:t>レベル</a:t>
            </a:r>
            <a:endParaRPr b="0" lang="en-US" sz="2400" spc="-1" strike="noStrike">
              <a:solidFill>
                <a:srgbClr val="000000"/>
              </a:solidFill>
              <a:latin typeface="Calibri"/>
            </a:endParaRPr>
          </a:p>
          <a:p>
            <a:pPr lvl="2" marL="1143000" indent="-228240">
              <a:lnSpc>
                <a:spcPct val="90000"/>
              </a:lnSpc>
              <a:spcBef>
                <a:spcPts val="499"/>
              </a:spcBef>
              <a:buClr>
                <a:srgbClr val="000000"/>
              </a:buClr>
              <a:buFont typeface="Arial"/>
              <a:buChar char="•"/>
            </a:pPr>
            <a:r>
              <a:rPr b="0" lang="ja-JP" sz="2000" spc="-1" strike="noStrike">
                <a:solidFill>
                  <a:srgbClr val="000000"/>
                </a:solidFill>
                <a:latin typeface="Calibri"/>
              </a:rPr>
              <a:t>第 </a:t>
            </a:r>
            <a:r>
              <a:rPr b="0" lang="en-US" sz="2000" spc="-1" strike="noStrike">
                <a:solidFill>
                  <a:srgbClr val="000000"/>
                </a:solidFill>
                <a:latin typeface="Calibri"/>
              </a:rPr>
              <a:t>3 </a:t>
            </a:r>
            <a:r>
              <a:rPr b="0" lang="ja-JP" sz="2000" spc="-1" strike="noStrike">
                <a:solidFill>
                  <a:srgbClr val="000000"/>
                </a:solidFill>
                <a:latin typeface="Calibri"/>
              </a:rPr>
              <a:t>レベル</a:t>
            </a:r>
            <a:endParaRPr b="0" lang="en-US" sz="2000" spc="-1" strike="noStrike">
              <a:solidFill>
                <a:srgbClr val="000000"/>
              </a:solidFill>
              <a:latin typeface="Calibri"/>
            </a:endParaRPr>
          </a:p>
          <a:p>
            <a:pPr lvl="3" marL="1600200" indent="-228240">
              <a:lnSpc>
                <a:spcPct val="90000"/>
              </a:lnSpc>
              <a:spcBef>
                <a:spcPts val="499"/>
              </a:spcBef>
              <a:buClr>
                <a:srgbClr val="000000"/>
              </a:buClr>
              <a:buFont typeface="Arial"/>
              <a:buChar char="•"/>
            </a:pPr>
            <a:r>
              <a:rPr b="0" lang="ja-JP" sz="1800" spc="-1" strike="noStrike">
                <a:solidFill>
                  <a:srgbClr val="000000"/>
                </a:solidFill>
                <a:latin typeface="Calibri"/>
              </a:rPr>
              <a:t>第 </a:t>
            </a:r>
            <a:r>
              <a:rPr b="0" lang="en-US" sz="1800" spc="-1" strike="noStrike">
                <a:solidFill>
                  <a:srgbClr val="000000"/>
                </a:solidFill>
                <a:latin typeface="Calibri"/>
              </a:rPr>
              <a:t>4 </a:t>
            </a:r>
            <a:r>
              <a:rPr b="0" lang="ja-JP" sz="1800" spc="-1" strike="noStrike">
                <a:solidFill>
                  <a:srgbClr val="000000"/>
                </a:solidFill>
                <a:latin typeface="Calibri"/>
              </a:rPr>
              <a:t>レベル</a:t>
            </a:r>
            <a:endParaRPr b="0" lang="en-US" sz="1800" spc="-1" strike="noStrike">
              <a:solidFill>
                <a:srgbClr val="000000"/>
              </a:solidFill>
              <a:latin typeface="Calibri"/>
            </a:endParaRPr>
          </a:p>
          <a:p>
            <a:pPr lvl="4" marL="2057400" indent="-228240">
              <a:lnSpc>
                <a:spcPct val="90000"/>
              </a:lnSpc>
              <a:spcBef>
                <a:spcPts val="499"/>
              </a:spcBef>
              <a:buClr>
                <a:srgbClr val="000000"/>
              </a:buClr>
              <a:buFont typeface="Arial"/>
              <a:buChar char="•"/>
            </a:pPr>
            <a:r>
              <a:rPr b="0" lang="ja-JP" sz="1800" spc="-1" strike="noStrike">
                <a:solidFill>
                  <a:srgbClr val="000000"/>
                </a:solidFill>
                <a:latin typeface="Calibri"/>
              </a:rPr>
              <a:t>第 </a:t>
            </a:r>
            <a:r>
              <a:rPr b="0" lang="en-US" sz="1800" spc="-1" strike="noStrike">
                <a:solidFill>
                  <a:srgbClr val="000000"/>
                </a:solidFill>
                <a:latin typeface="Calibri"/>
              </a:rPr>
              <a:t>5 </a:t>
            </a:r>
            <a:r>
              <a:rPr b="0" lang="ja-JP" sz="1800" spc="-1" strike="noStrike">
                <a:solidFill>
                  <a:srgbClr val="000000"/>
                </a:solidFill>
                <a:latin typeface="Calibri"/>
              </a:rPr>
              <a:t>レベル</a:t>
            </a:r>
            <a:endParaRPr b="0" lang="en-US" sz="1800" spc="-1" strike="noStrike">
              <a:solidFill>
                <a:srgbClr val="000000"/>
              </a:solidFill>
              <a:latin typeface="Calibri"/>
            </a:endParaRPr>
          </a:p>
        </p:txBody>
      </p:sp>
      <p:sp>
        <p:nvSpPr>
          <p:cNvPr id="44" name="PlaceHolder 4"/>
          <p:cNvSpPr>
            <a:spLocks noGrp="1"/>
          </p:cNvSpPr>
          <p:nvPr>
            <p:ph type="dt"/>
          </p:nvPr>
        </p:nvSpPr>
        <p:spPr>
          <a:xfrm>
            <a:off x="838080" y="6356520"/>
            <a:ext cx="2742840" cy="364680"/>
          </a:xfrm>
          <a:prstGeom prst="rect">
            <a:avLst/>
          </a:prstGeom>
        </p:spPr>
        <p:txBody>
          <a:bodyPr anchor="ctr">
            <a:noAutofit/>
          </a:bodyPr>
          <a:p>
            <a:pPr>
              <a:lnSpc>
                <a:spcPct val="100000"/>
              </a:lnSpc>
            </a:pPr>
            <a:fld id="{9B38C131-B143-41B7-B9D9-340AF73E5F56}" type="datetime1">
              <a:rPr b="0" lang="en-US" sz="1200" spc="-1" strike="noStrike">
                <a:solidFill>
                  <a:srgbClr val="8b8b8b"/>
                </a:solidFill>
                <a:latin typeface="Calibri"/>
              </a:rPr>
              <a:t>06/17/2022</a:t>
            </a:fld>
            <a:endParaRPr b="0" lang="en-US" sz="1200" spc="-1" strike="noStrike">
              <a:latin typeface="Times New Roman"/>
            </a:endParaRPr>
          </a:p>
        </p:txBody>
      </p:sp>
      <p:sp>
        <p:nvSpPr>
          <p:cNvPr id="45" name="PlaceHolder 5"/>
          <p:cNvSpPr>
            <a:spLocks noGrp="1"/>
          </p:cNvSpPr>
          <p:nvPr>
            <p:ph type="ftr"/>
          </p:nvPr>
        </p:nvSpPr>
        <p:spPr>
          <a:xfrm>
            <a:off x="4038480" y="6356520"/>
            <a:ext cx="4114440" cy="364680"/>
          </a:xfrm>
          <a:prstGeom prst="rect">
            <a:avLst/>
          </a:prstGeom>
        </p:spPr>
        <p:txBody>
          <a:bodyPr anchor="ctr">
            <a:noAutofit/>
          </a:bodyPr>
          <a:p>
            <a:endParaRPr b="0" lang="en-US" sz="2400" spc="-1" strike="noStrike">
              <a:latin typeface="Times New Roman"/>
            </a:endParaRPr>
          </a:p>
        </p:txBody>
      </p:sp>
      <p:sp>
        <p:nvSpPr>
          <p:cNvPr id="46" name="PlaceHolder 6"/>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EBDD9F24-5400-414A-9899-0547F0FC58B5}" type="slidenum">
              <a:rPr b="0" lang="en-US" sz="1200" spc="-1" strike="noStrike">
                <a:solidFill>
                  <a:srgbClr val="8b8b8b"/>
                </a:solidFill>
                <a:latin typeface="Calibri"/>
              </a:rPr>
              <a:t>&lt;番号&gt;</a:t>
            </a:fld>
            <a:endParaRPr b="0" lang="en-US"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TextShape 1"/>
          <p:cNvSpPr txBox="1"/>
          <p:nvPr/>
        </p:nvSpPr>
        <p:spPr>
          <a:xfrm>
            <a:off x="982080" y="269640"/>
            <a:ext cx="10586160" cy="6435720"/>
          </a:xfrm>
          <a:prstGeom prst="rect">
            <a:avLst/>
          </a:prstGeom>
          <a:noFill/>
          <a:ln>
            <a:noFill/>
          </a:ln>
        </p:spPr>
        <p:txBody>
          <a:bodyPr>
            <a:normAutofit fontScale="65000"/>
          </a:bodyPr>
          <a:p>
            <a:pPr algn="ctr">
              <a:lnSpc>
                <a:spcPct val="90000"/>
              </a:lnSpc>
              <a:spcBef>
                <a:spcPts val="1001"/>
              </a:spcBef>
              <a:tabLst>
                <a:tab algn="l" pos="0"/>
              </a:tabLst>
            </a:pPr>
            <a:r>
              <a:rPr b="1" lang="ja-JP" sz="2800" spc="-1" strike="noStrike">
                <a:solidFill>
                  <a:srgbClr val="0070c0"/>
                </a:solidFill>
                <a:latin typeface="Calibri"/>
              </a:rPr>
              <a:t>多面的機能支払交付金活動促進事業補助金</a:t>
            </a:r>
            <a:endParaRPr b="0" lang="en-US" sz="2800" spc="-1" strike="noStrike">
              <a:latin typeface="Arial"/>
            </a:endParaRPr>
          </a:p>
          <a:p>
            <a:pPr>
              <a:lnSpc>
                <a:spcPct val="90000"/>
              </a:lnSpc>
              <a:spcBef>
                <a:spcPts val="1001"/>
              </a:spcBef>
              <a:tabLst>
                <a:tab algn="l" pos="0"/>
              </a:tabLst>
            </a:pPr>
            <a:endParaRPr b="0" lang="en-US" sz="2800" spc="-1" strike="noStrike">
              <a:latin typeface="Arial"/>
            </a:endParaRPr>
          </a:p>
          <a:p>
            <a:pPr>
              <a:lnSpc>
                <a:spcPct val="90000"/>
              </a:lnSpc>
              <a:spcBef>
                <a:spcPts val="1001"/>
              </a:spcBef>
              <a:tabLst>
                <a:tab algn="l" pos="0"/>
              </a:tabLst>
            </a:pPr>
            <a:r>
              <a:rPr b="1" lang="ja-JP" sz="2400" spc="-1" strike="noStrike">
                <a:solidFill>
                  <a:srgbClr val="00b050"/>
                </a:solidFill>
                <a:latin typeface="Calibri"/>
              </a:rPr>
              <a:t>（１）目　的</a:t>
            </a:r>
            <a:endParaRPr b="0" lang="en-US" sz="2400" spc="-1" strike="noStrike">
              <a:latin typeface="Arial"/>
            </a:endParaRPr>
          </a:p>
          <a:p>
            <a:pPr>
              <a:lnSpc>
                <a:spcPct val="90000"/>
              </a:lnSpc>
              <a:spcBef>
                <a:spcPts val="1001"/>
              </a:spcBef>
              <a:tabLst>
                <a:tab algn="l" pos="0"/>
              </a:tabLst>
            </a:pPr>
            <a:r>
              <a:rPr b="0" lang="ja-JP" sz="2400" spc="-1" strike="noStrike">
                <a:solidFill>
                  <a:srgbClr val="000000"/>
                </a:solidFill>
                <a:latin typeface="Calibri"/>
              </a:rPr>
              <a:t>　多面的機能支払交付金の取組は経費の管理や事業計画・実績書の作成を行う事務の負担が大きく、交付金の活用を躊躇している地域が存在しているため、現在活動中の組織や今後活動を予定している組織の事務の一部を土地改良区と連携して行う必要がある。そのため、活動組織の負担軽減を目的とした「多面的機能支払交付金活動促進事業補助金」を創設し、事務を受託した土地改良区に市が経費の一部を補助し、事業の促進を図る。</a:t>
            </a:r>
            <a:endParaRPr b="0" lang="en-US" sz="2400" spc="-1" strike="noStrike">
              <a:latin typeface="Arial"/>
            </a:endParaRPr>
          </a:p>
          <a:p>
            <a:pPr>
              <a:lnSpc>
                <a:spcPct val="90000"/>
              </a:lnSpc>
              <a:spcBef>
                <a:spcPts val="1001"/>
              </a:spcBef>
              <a:tabLst>
                <a:tab algn="l" pos="0"/>
              </a:tabLst>
            </a:pPr>
            <a:r>
              <a:rPr b="1" lang="ja-JP" sz="2400" spc="-1" strike="noStrike">
                <a:solidFill>
                  <a:srgbClr val="00b050"/>
                </a:solidFill>
                <a:latin typeface="Calibri"/>
              </a:rPr>
              <a:t>（２）対　象</a:t>
            </a:r>
            <a:endParaRPr b="0" lang="en-US" sz="2400" spc="-1" strike="noStrike">
              <a:latin typeface="Arial"/>
            </a:endParaRPr>
          </a:p>
          <a:p>
            <a:pPr>
              <a:lnSpc>
                <a:spcPct val="90000"/>
              </a:lnSpc>
              <a:spcBef>
                <a:spcPts val="1001"/>
              </a:spcBef>
              <a:tabLst>
                <a:tab algn="l" pos="0"/>
              </a:tabLst>
            </a:pPr>
            <a:r>
              <a:rPr b="0" lang="ja-JP" sz="2400" spc="-1" strike="noStrike">
                <a:solidFill>
                  <a:srgbClr val="000000"/>
                </a:solidFill>
                <a:latin typeface="Calibri"/>
              </a:rPr>
              <a:t>　　市内に受益地を持ち多面的機能支払交付金の事務を受託した土地改良区</a:t>
            </a:r>
            <a:endParaRPr b="0" lang="en-US" sz="2400" spc="-1" strike="noStrike">
              <a:latin typeface="Arial"/>
            </a:endParaRPr>
          </a:p>
          <a:p>
            <a:pPr>
              <a:lnSpc>
                <a:spcPct val="90000"/>
              </a:lnSpc>
              <a:spcBef>
                <a:spcPts val="1001"/>
              </a:spcBef>
              <a:tabLst>
                <a:tab algn="l" pos="0"/>
              </a:tabLst>
            </a:pPr>
            <a:r>
              <a:rPr b="1" lang="ja-JP" sz="2400" spc="-1" strike="noStrike">
                <a:solidFill>
                  <a:srgbClr val="00b050"/>
                </a:solidFill>
                <a:latin typeface="Calibri"/>
              </a:rPr>
              <a:t>（３）事業内容</a:t>
            </a:r>
            <a:endParaRPr b="0" lang="en-US" sz="2400" spc="-1" strike="noStrike">
              <a:latin typeface="Arial"/>
            </a:endParaRPr>
          </a:p>
          <a:p>
            <a:pPr>
              <a:lnSpc>
                <a:spcPct val="90000"/>
              </a:lnSpc>
              <a:spcBef>
                <a:spcPts val="1001"/>
              </a:spcBef>
              <a:tabLst>
                <a:tab algn="l" pos="0"/>
              </a:tabLst>
            </a:pPr>
            <a:r>
              <a:rPr b="0" lang="ja-JP" sz="2400" spc="-1" strike="noStrike">
                <a:solidFill>
                  <a:srgbClr val="000000"/>
                </a:solidFill>
                <a:latin typeface="Calibri"/>
              </a:rPr>
              <a:t>　　市内の活動組織が実施する多面的機能支払交付金事業に係る事務手続き</a:t>
            </a:r>
            <a:endParaRPr b="0" lang="en-US" sz="2400" spc="-1" strike="noStrike">
              <a:latin typeface="Arial"/>
            </a:endParaRPr>
          </a:p>
          <a:p>
            <a:pPr>
              <a:lnSpc>
                <a:spcPct val="90000"/>
              </a:lnSpc>
              <a:spcBef>
                <a:spcPts val="1001"/>
              </a:spcBef>
              <a:tabLst>
                <a:tab algn="l" pos="0"/>
              </a:tabLst>
            </a:pPr>
            <a:r>
              <a:rPr b="0" lang="ja-JP" sz="2400" spc="-1" strike="noStrike">
                <a:solidFill>
                  <a:srgbClr val="000000"/>
                </a:solidFill>
                <a:latin typeface="Calibri"/>
              </a:rPr>
              <a:t>　　　　　　　　　　　　　　　　　　　（</a:t>
            </a:r>
            <a:r>
              <a:rPr b="0" lang="ja-JP" sz="1800" spc="-1" strike="noStrike">
                <a:solidFill>
                  <a:srgbClr val="000000"/>
                </a:solidFill>
                <a:latin typeface="Calibri"/>
              </a:rPr>
              <a:t>事務の詳細は土地改良区と活動組織の協議により決定）</a:t>
            </a:r>
            <a:endParaRPr b="0" lang="en-US" sz="1800" spc="-1" strike="noStrike">
              <a:latin typeface="Arial"/>
            </a:endParaRPr>
          </a:p>
          <a:p>
            <a:pPr>
              <a:lnSpc>
                <a:spcPct val="90000"/>
              </a:lnSpc>
              <a:spcBef>
                <a:spcPts val="1001"/>
              </a:spcBef>
              <a:tabLst>
                <a:tab algn="l" pos="0"/>
              </a:tabLst>
            </a:pPr>
            <a:r>
              <a:rPr b="1" lang="ja-JP" sz="2400" spc="-1" strike="noStrike">
                <a:solidFill>
                  <a:srgbClr val="00b050"/>
                </a:solidFill>
                <a:latin typeface="Calibri"/>
              </a:rPr>
              <a:t>（４）補助金</a:t>
            </a:r>
            <a:endParaRPr b="0" lang="en-US" sz="2400" spc="-1" strike="noStrike">
              <a:latin typeface="Arial"/>
            </a:endParaRPr>
          </a:p>
          <a:p>
            <a:pPr>
              <a:lnSpc>
                <a:spcPct val="90000"/>
              </a:lnSpc>
              <a:spcBef>
                <a:spcPts val="1001"/>
              </a:spcBef>
              <a:tabLst>
                <a:tab algn="l" pos="0"/>
              </a:tabLst>
            </a:pPr>
            <a:r>
              <a:rPr b="0" lang="ja-JP" sz="2400" spc="-1" strike="noStrike">
                <a:solidFill>
                  <a:srgbClr val="000000"/>
                </a:solidFill>
                <a:latin typeface="Calibri"/>
              </a:rPr>
              <a:t>　　</a:t>
            </a:r>
            <a:r>
              <a:rPr b="0" lang="ja-JP" sz="2400" spc="-1" strike="noStrike">
                <a:solidFill>
                  <a:srgbClr val="ff0000"/>
                </a:solidFill>
                <a:latin typeface="Calibri"/>
              </a:rPr>
              <a:t>（</a:t>
            </a:r>
            <a:r>
              <a:rPr b="0" lang="ja-JP" sz="2400" spc="-1" strike="noStrike">
                <a:solidFill>
                  <a:srgbClr val="ff0000"/>
                </a:solidFill>
                <a:latin typeface="Calibri"/>
              </a:rPr>
              <a:t>基本交付額２００，０００円）＋（事務を受託した活動組織</a:t>
            </a:r>
            <a:r>
              <a:rPr b="0" lang="en-US" sz="2400" spc="-1" strike="noStrike">
                <a:solidFill>
                  <a:srgbClr val="ff0000"/>
                </a:solidFill>
                <a:latin typeface="Calibri"/>
              </a:rPr>
              <a:t>×</a:t>
            </a:r>
            <a:r>
              <a:rPr b="0" lang="ja-JP" sz="2400" spc="-1" strike="noStrike">
                <a:solidFill>
                  <a:srgbClr val="ff0000"/>
                </a:solidFill>
                <a:latin typeface="Calibri"/>
              </a:rPr>
              <a:t>５０，０００円）</a:t>
            </a:r>
            <a:endParaRPr b="0" lang="en-US" sz="2400" spc="-1" strike="noStrike">
              <a:latin typeface="Arial"/>
            </a:endParaRPr>
          </a:p>
          <a:p>
            <a:pPr>
              <a:lnSpc>
                <a:spcPct val="90000"/>
              </a:lnSpc>
              <a:spcBef>
                <a:spcPts val="1001"/>
              </a:spcBef>
              <a:tabLst>
                <a:tab algn="l" pos="0"/>
              </a:tabLst>
            </a:pPr>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TextShape 1"/>
          <p:cNvSpPr txBox="1"/>
          <p:nvPr/>
        </p:nvSpPr>
        <p:spPr>
          <a:xfrm>
            <a:off x="851400" y="3662640"/>
            <a:ext cx="10515240" cy="2631240"/>
          </a:xfrm>
          <a:prstGeom prst="rect">
            <a:avLst/>
          </a:prstGeom>
          <a:noFill/>
          <a:ln>
            <a:noFill/>
          </a:ln>
        </p:spPr>
        <p:txBody>
          <a:bodyPr anchor="ctr">
            <a:normAutofit fontScale="56000"/>
          </a:bodyPr>
          <a:p>
            <a:pPr marL="228600" indent="-228240">
              <a:lnSpc>
                <a:spcPct val="90000"/>
              </a:lnSpc>
              <a:spcBef>
                <a:spcPts val="1001"/>
              </a:spcBef>
              <a:tabLst>
                <a:tab algn="l" pos="0"/>
              </a:tabLst>
            </a:pPr>
            <a:r>
              <a:rPr b="0" lang="ja-JP" sz="2800" spc="-1" strike="noStrike">
                <a:solidFill>
                  <a:srgbClr val="000000"/>
                </a:solidFill>
                <a:latin typeface="Calibri"/>
              </a:rPr>
              <a:t>　＜メリット＞</a:t>
            </a:r>
            <a:br/>
            <a:r>
              <a:rPr b="0" lang="ja-JP" sz="2800" spc="-1" strike="noStrike">
                <a:solidFill>
                  <a:srgbClr val="000000"/>
                </a:solidFill>
                <a:latin typeface="Calibri"/>
              </a:rPr>
              <a:t>　</a:t>
            </a:r>
            <a:r>
              <a:rPr b="0" lang="ja-JP" sz="2700" spc="-1" strike="noStrike">
                <a:solidFill>
                  <a:srgbClr val="000000"/>
                </a:solidFill>
                <a:latin typeface="Calibri"/>
              </a:rPr>
              <a:t>・土地改良区へ事務委託をすることで、各活動組織の事務的作業の軽減が図られ、活動に専念できるようになる。</a:t>
            </a:r>
            <a:br/>
            <a:r>
              <a:rPr b="0" lang="ja-JP" sz="2700" spc="-1" strike="noStrike">
                <a:solidFill>
                  <a:srgbClr val="000000"/>
                </a:solidFill>
                <a:latin typeface="Calibri"/>
              </a:rPr>
              <a:t>・土地改良区との連携が強化されたことで、多面的機能支払構成員の非農家等の土地改良区への理解が深まる。</a:t>
            </a:r>
            <a:br/>
            <a:r>
              <a:rPr b="0" lang="ja-JP" sz="2700" spc="-1" strike="noStrike">
                <a:solidFill>
                  <a:srgbClr val="000000"/>
                </a:solidFill>
                <a:latin typeface="Calibri"/>
              </a:rPr>
              <a:t>・土地改良施設の維持管理や補修・更新等の負担軽減につながる。</a:t>
            </a:r>
            <a:br/>
            <a:r>
              <a:rPr b="0" lang="ja-JP" sz="2700" spc="-1" strike="noStrike">
                <a:solidFill>
                  <a:srgbClr val="000000"/>
                </a:solidFill>
                <a:latin typeface="Calibri"/>
              </a:rPr>
              <a:t>・土地改良区事務局の体制強化が図れる。</a:t>
            </a:r>
            <a:endParaRPr b="0" lang="en-US" sz="2700" spc="-1" strike="noStrike">
              <a:solidFill>
                <a:srgbClr val="000000"/>
              </a:solidFill>
              <a:latin typeface="Calibri"/>
            </a:endParaRPr>
          </a:p>
        </p:txBody>
      </p:sp>
      <p:graphicFrame>
        <p:nvGraphicFramePr>
          <p:cNvPr id="91" name="Table 2"/>
          <p:cNvGraphicFramePr/>
          <p:nvPr/>
        </p:nvGraphicFramePr>
        <p:xfrm>
          <a:off x="1129320" y="912960"/>
          <a:ext cx="4559040" cy="2558160"/>
        </p:xfrm>
        <a:graphic>
          <a:graphicData uri="http://schemas.openxmlformats.org/drawingml/2006/table">
            <a:tbl>
              <a:tblPr/>
              <a:tblGrid>
                <a:gridCol w="4559040"/>
              </a:tblGrid>
              <a:tr h="422640">
                <a:tc>
                  <a:txBody>
                    <a:bodyPr>
                      <a:noAutofit/>
                    </a:bodyPr>
                    <a:p>
                      <a:pPr algn="ctr">
                        <a:lnSpc>
                          <a:spcPct val="100000"/>
                        </a:lnSpc>
                      </a:pPr>
                      <a:r>
                        <a:rPr b="0" lang="ja-JP" sz="1800" spc="-1" strike="noStrike">
                          <a:solidFill>
                            <a:srgbClr val="ffffff"/>
                          </a:solidFill>
                          <a:latin typeface="Calibri"/>
                        </a:rPr>
                        <a:t>土地改良区の役割</a:t>
                      </a:r>
                      <a:endParaRPr b="0" lang="en-US"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ffc000"/>
                    </a:solidFill>
                  </a:tcPr>
                </a:tc>
              </a:tr>
              <a:tr h="753480">
                <a:tc>
                  <a:txBody>
                    <a:bodyPr>
                      <a:noAutofit/>
                    </a:bodyPr>
                    <a:p>
                      <a:pPr>
                        <a:lnSpc>
                          <a:spcPct val="100000"/>
                        </a:lnSpc>
                      </a:pPr>
                      <a:r>
                        <a:rPr b="1" lang="en-US" sz="1800" spc="-1" strike="noStrike">
                          <a:solidFill>
                            <a:srgbClr val="000000"/>
                          </a:solidFill>
                          <a:latin typeface="Calibri"/>
                        </a:rPr>
                        <a:t>①</a:t>
                      </a:r>
                      <a:r>
                        <a:rPr b="1" lang="ja-JP" sz="1800" spc="-1" strike="noStrike">
                          <a:solidFill>
                            <a:srgbClr val="000000"/>
                          </a:solidFill>
                          <a:latin typeface="Calibri"/>
                        </a:rPr>
                        <a:t>活動計画作成補助・予算案作成・総会開催</a:t>
                      </a:r>
                      <a:endParaRPr b="0" lang="en-US"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ffe8cc"/>
                    </a:solidFill>
                  </a:tcPr>
                </a:tc>
              </a:tr>
              <a:tr h="422640">
                <a:tc>
                  <a:txBody>
                    <a:bodyPr>
                      <a:noAutofit/>
                    </a:bodyPr>
                    <a:p>
                      <a:pPr>
                        <a:lnSpc>
                          <a:spcPct val="100000"/>
                        </a:lnSpc>
                      </a:pPr>
                      <a:r>
                        <a:rPr b="1" lang="en-US" sz="1800" spc="-1" strike="noStrike">
                          <a:solidFill>
                            <a:srgbClr val="000000"/>
                          </a:solidFill>
                          <a:latin typeface="Calibri"/>
                        </a:rPr>
                        <a:t>②</a:t>
                      </a:r>
                      <a:r>
                        <a:rPr b="1" lang="ja-JP" sz="1800" spc="-1" strike="noStrike">
                          <a:solidFill>
                            <a:srgbClr val="000000"/>
                          </a:solidFill>
                          <a:latin typeface="Calibri"/>
                        </a:rPr>
                        <a:t>活動記録・金銭出納簿・活動写真まとめ</a:t>
                      </a:r>
                      <a:endParaRPr b="0" lang="en-US"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fff4e7"/>
                    </a:solidFill>
                  </a:tcPr>
                </a:tc>
              </a:tr>
              <a:tr h="422640">
                <a:tc>
                  <a:txBody>
                    <a:bodyPr>
                      <a:noAutofit/>
                    </a:bodyPr>
                    <a:p>
                      <a:pPr>
                        <a:lnSpc>
                          <a:spcPct val="100000"/>
                        </a:lnSpc>
                      </a:pPr>
                      <a:r>
                        <a:rPr b="1" lang="en-US" sz="1800" spc="-1" strike="noStrike">
                          <a:solidFill>
                            <a:srgbClr val="000000"/>
                          </a:solidFill>
                          <a:latin typeface="Calibri"/>
                        </a:rPr>
                        <a:t>③</a:t>
                      </a:r>
                      <a:r>
                        <a:rPr b="1" lang="ja-JP" sz="1800" spc="-1" strike="noStrike">
                          <a:solidFill>
                            <a:srgbClr val="000000"/>
                          </a:solidFill>
                          <a:latin typeface="Calibri"/>
                        </a:rPr>
                        <a:t>交付申請・実施状況報告書作成</a:t>
                      </a:r>
                      <a:endParaRPr b="0" lang="en-US"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ffe8cc"/>
                    </a:solidFill>
                  </a:tcPr>
                </a:tc>
              </a:tr>
              <a:tr h="422640">
                <a:tc>
                  <a:txBody>
                    <a:bodyPr>
                      <a:noAutofit/>
                    </a:bodyPr>
                    <a:p>
                      <a:pPr>
                        <a:lnSpc>
                          <a:spcPct val="100000"/>
                        </a:lnSpc>
                      </a:pPr>
                      <a:r>
                        <a:rPr b="1" lang="en-US" sz="1800" spc="-1" strike="noStrike">
                          <a:solidFill>
                            <a:srgbClr val="000000"/>
                          </a:solidFill>
                          <a:latin typeface="Calibri"/>
                        </a:rPr>
                        <a:t>④</a:t>
                      </a:r>
                      <a:r>
                        <a:rPr b="1" lang="ja-JP" sz="1800" spc="-1" strike="noStrike">
                          <a:solidFill>
                            <a:srgbClr val="000000"/>
                          </a:solidFill>
                          <a:latin typeface="Calibri"/>
                        </a:rPr>
                        <a:t>活動に必要な請負工事等の調整</a:t>
                      </a:r>
                      <a:endParaRPr b="0" lang="en-US"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fff4e7"/>
                    </a:solidFill>
                  </a:tcPr>
                </a:tc>
              </a:tr>
              <a:tr h="422640">
                <a:tc>
                  <a:txBody>
                    <a:bodyPr>
                      <a:noAutofit/>
                    </a:bodyPr>
                    <a:p>
                      <a:pPr>
                        <a:lnSpc>
                          <a:spcPct val="100000"/>
                        </a:lnSpc>
                      </a:pPr>
                      <a:r>
                        <a:rPr b="1" lang="en-US" sz="1800" spc="-1" strike="noStrike">
                          <a:solidFill>
                            <a:srgbClr val="000000"/>
                          </a:solidFill>
                          <a:latin typeface="Calibri"/>
                        </a:rPr>
                        <a:t>⑤</a:t>
                      </a:r>
                      <a:r>
                        <a:rPr b="1" lang="ja-JP" sz="1800" spc="-1" strike="noStrike">
                          <a:solidFill>
                            <a:srgbClr val="000000"/>
                          </a:solidFill>
                          <a:latin typeface="Calibri"/>
                        </a:rPr>
                        <a:t>各推進組織との連絡調整等</a:t>
                      </a:r>
                      <a:endParaRPr b="0" lang="en-US"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ffe8cc"/>
                    </a:solidFill>
                  </a:tcPr>
                </a:tc>
              </a:tr>
              <a:tr h="753480">
                <a:tc>
                  <a:txBody>
                    <a:bodyPr>
                      <a:noAutofit/>
                    </a:bodyPr>
                    <a:p>
                      <a:pPr>
                        <a:lnSpc>
                          <a:spcPct val="100000"/>
                        </a:lnSpc>
                      </a:pPr>
                      <a:r>
                        <a:rPr b="1" lang="en-US" sz="1800" spc="-1" strike="noStrike">
                          <a:solidFill>
                            <a:srgbClr val="000000"/>
                          </a:solidFill>
                          <a:latin typeface="Calibri"/>
                        </a:rPr>
                        <a:t>⑥</a:t>
                      </a:r>
                      <a:r>
                        <a:rPr b="1" lang="ja-JP" sz="1800" spc="-1" strike="noStrike">
                          <a:solidFill>
                            <a:srgbClr val="000000"/>
                          </a:solidFill>
                          <a:latin typeface="Calibri"/>
                        </a:rPr>
                        <a:t>さくら市との事務的調整、各種調査等対応</a:t>
                      </a:r>
                      <a:endParaRPr b="0" lang="en-US"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fff4e7"/>
                    </a:solidFill>
                  </a:tcPr>
                </a:tc>
              </a:tr>
            </a:tbl>
          </a:graphicData>
        </a:graphic>
      </p:graphicFrame>
      <p:graphicFrame>
        <p:nvGraphicFramePr>
          <p:cNvPr id="92" name="Table 3"/>
          <p:cNvGraphicFramePr/>
          <p:nvPr/>
        </p:nvGraphicFramePr>
        <p:xfrm>
          <a:off x="7200000" y="912960"/>
          <a:ext cx="3962160" cy="2595600"/>
        </p:xfrm>
        <a:graphic>
          <a:graphicData uri="http://schemas.openxmlformats.org/drawingml/2006/table">
            <a:tbl>
              <a:tblPr/>
              <a:tblGrid>
                <a:gridCol w="3962160"/>
              </a:tblGrid>
              <a:tr h="422640">
                <a:tc>
                  <a:txBody>
                    <a:bodyPr>
                      <a:noAutofit/>
                    </a:bodyPr>
                    <a:p>
                      <a:pPr algn="ctr">
                        <a:lnSpc>
                          <a:spcPct val="100000"/>
                        </a:lnSpc>
                      </a:pPr>
                      <a:r>
                        <a:rPr b="0" lang="ja-JP" sz="1800" spc="-1" strike="noStrike">
                          <a:solidFill>
                            <a:srgbClr val="ffffff"/>
                          </a:solidFill>
                          <a:latin typeface="Calibri"/>
                        </a:rPr>
                        <a:t>活動組織の役割</a:t>
                      </a:r>
                      <a:endParaRPr b="0" lang="en-US"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70ad47"/>
                    </a:solidFill>
                  </a:tcPr>
                </a:tc>
              </a:tr>
              <a:tr h="422640">
                <a:tc>
                  <a:txBody>
                    <a:bodyPr>
                      <a:noAutofit/>
                    </a:bodyPr>
                    <a:p>
                      <a:pPr>
                        <a:lnSpc>
                          <a:spcPct val="100000"/>
                        </a:lnSpc>
                      </a:pPr>
                      <a:r>
                        <a:rPr b="1" lang="en-US" sz="1800" spc="-1" strike="noStrike">
                          <a:solidFill>
                            <a:srgbClr val="000000"/>
                          </a:solidFill>
                          <a:latin typeface="Calibri"/>
                        </a:rPr>
                        <a:t>①</a:t>
                      </a:r>
                      <a:r>
                        <a:rPr b="1" lang="ja-JP" sz="1800" spc="-1" strike="noStrike">
                          <a:solidFill>
                            <a:srgbClr val="000000"/>
                          </a:solidFill>
                          <a:latin typeface="Calibri"/>
                        </a:rPr>
                        <a:t>構成員への連絡調整</a:t>
                      </a:r>
                      <a:endParaRPr b="0" lang="en-US"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d4e2cf"/>
                    </a:solidFill>
                  </a:tcPr>
                </a:tc>
              </a:tr>
              <a:tr h="422640">
                <a:tc>
                  <a:txBody>
                    <a:bodyPr>
                      <a:noAutofit/>
                    </a:bodyPr>
                    <a:p>
                      <a:pPr>
                        <a:lnSpc>
                          <a:spcPct val="100000"/>
                        </a:lnSpc>
                      </a:pPr>
                      <a:r>
                        <a:rPr b="1" lang="en-US" sz="1800" spc="-1" strike="noStrike">
                          <a:solidFill>
                            <a:srgbClr val="000000"/>
                          </a:solidFill>
                          <a:latin typeface="Calibri"/>
                        </a:rPr>
                        <a:t>②</a:t>
                      </a:r>
                      <a:r>
                        <a:rPr b="1" lang="ja-JP" sz="1800" spc="-1" strike="noStrike">
                          <a:solidFill>
                            <a:srgbClr val="000000"/>
                          </a:solidFill>
                          <a:latin typeface="Calibri"/>
                        </a:rPr>
                        <a:t>活動に要する私財等調達</a:t>
                      </a:r>
                      <a:endParaRPr b="0" lang="en-US"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ebf1e8"/>
                    </a:solidFill>
                  </a:tcPr>
                </a:tc>
              </a:tr>
              <a:tr h="422640">
                <a:tc>
                  <a:txBody>
                    <a:bodyPr>
                      <a:noAutofit/>
                    </a:bodyPr>
                    <a:p>
                      <a:pPr>
                        <a:lnSpc>
                          <a:spcPct val="100000"/>
                        </a:lnSpc>
                      </a:pPr>
                      <a:r>
                        <a:rPr b="1" lang="en-US" sz="1800" spc="-1" strike="noStrike">
                          <a:solidFill>
                            <a:srgbClr val="000000"/>
                          </a:solidFill>
                          <a:latin typeface="Calibri"/>
                        </a:rPr>
                        <a:t>③</a:t>
                      </a:r>
                      <a:r>
                        <a:rPr b="1" lang="ja-JP" sz="1800" spc="-1" strike="noStrike">
                          <a:solidFill>
                            <a:srgbClr val="000000"/>
                          </a:solidFill>
                          <a:latin typeface="Calibri"/>
                        </a:rPr>
                        <a:t>購入品等の領収書提出</a:t>
                      </a:r>
                      <a:endParaRPr b="0" lang="en-US"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d4e2cf"/>
                    </a:solidFill>
                  </a:tcPr>
                </a:tc>
              </a:tr>
              <a:tr h="422640">
                <a:tc>
                  <a:txBody>
                    <a:bodyPr>
                      <a:noAutofit/>
                    </a:bodyPr>
                    <a:p>
                      <a:pPr>
                        <a:lnSpc>
                          <a:spcPct val="100000"/>
                        </a:lnSpc>
                      </a:pPr>
                      <a:r>
                        <a:rPr b="1" lang="en-US" sz="1800" spc="-1" strike="noStrike">
                          <a:solidFill>
                            <a:srgbClr val="000000"/>
                          </a:solidFill>
                          <a:latin typeface="Calibri"/>
                        </a:rPr>
                        <a:t>④</a:t>
                      </a:r>
                      <a:r>
                        <a:rPr b="1" lang="ja-JP" sz="1800" spc="-1" strike="noStrike">
                          <a:solidFill>
                            <a:srgbClr val="000000"/>
                          </a:solidFill>
                          <a:latin typeface="Calibri"/>
                        </a:rPr>
                        <a:t>活動時の人数・時間・内容の報告</a:t>
                      </a:r>
                      <a:endParaRPr b="0" lang="en-US"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ebf1e8"/>
                    </a:solidFill>
                  </a:tcPr>
                </a:tc>
              </a:tr>
              <a:tr h="422640">
                <a:tc>
                  <a:txBody>
                    <a:bodyPr>
                      <a:noAutofit/>
                    </a:bodyPr>
                    <a:p>
                      <a:pPr>
                        <a:lnSpc>
                          <a:spcPct val="100000"/>
                        </a:lnSpc>
                      </a:pPr>
                      <a:r>
                        <a:rPr b="1" lang="en-US" sz="1800" spc="-1" strike="noStrike">
                          <a:solidFill>
                            <a:srgbClr val="000000"/>
                          </a:solidFill>
                          <a:latin typeface="Calibri"/>
                        </a:rPr>
                        <a:t>⑤</a:t>
                      </a:r>
                      <a:r>
                        <a:rPr b="1" lang="ja-JP" sz="1800" spc="-1" strike="noStrike">
                          <a:solidFill>
                            <a:srgbClr val="000000"/>
                          </a:solidFill>
                          <a:latin typeface="Calibri"/>
                        </a:rPr>
                        <a:t>日当の支払い</a:t>
                      </a:r>
                      <a:endParaRPr b="0" lang="en-US"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d4e2cf"/>
                    </a:solidFill>
                  </a:tcPr>
                </a:tc>
              </a:tr>
              <a:tr h="422640">
                <a:tc>
                  <a:txBody>
                    <a:bodyPr>
                      <a:noAutofit/>
                    </a:bodyPr>
                    <a:p>
                      <a:pPr>
                        <a:lnSpc>
                          <a:spcPct val="100000"/>
                        </a:lnSpc>
                      </a:pPr>
                      <a:r>
                        <a:rPr b="1" lang="en-US" sz="1800" spc="-1" strike="noStrike">
                          <a:solidFill>
                            <a:srgbClr val="000000"/>
                          </a:solidFill>
                          <a:latin typeface="Calibri"/>
                        </a:rPr>
                        <a:t>⑥</a:t>
                      </a:r>
                      <a:r>
                        <a:rPr b="1" lang="ja-JP" sz="1800" spc="-1" strike="noStrike">
                          <a:solidFill>
                            <a:srgbClr val="000000"/>
                          </a:solidFill>
                          <a:latin typeface="Calibri"/>
                        </a:rPr>
                        <a:t>年次活動計画作成等</a:t>
                      </a:r>
                      <a:endParaRPr b="0" lang="en-US"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ebf1e8"/>
                    </a:solidFill>
                  </a:tcPr>
                </a:tc>
              </a:tr>
            </a:tbl>
          </a:graphicData>
        </a:graphic>
      </p:graphicFrame>
      <p:sp>
        <p:nvSpPr>
          <p:cNvPr id="93" name="CustomShape 4"/>
          <p:cNvSpPr/>
          <p:nvPr/>
        </p:nvSpPr>
        <p:spPr>
          <a:xfrm>
            <a:off x="5780520" y="1371960"/>
            <a:ext cx="1212480" cy="1281600"/>
          </a:xfrm>
          <a:prstGeom prst="mathMultiply">
            <a:avLst>
              <a:gd name="adj1" fmla="val 23520"/>
            </a:avLst>
          </a:prstGeom>
          <a:ln/>
        </p:spPr>
        <p:style>
          <a:lnRef idx="2">
            <a:schemeClr val="accent1">
              <a:shade val="50000"/>
            </a:schemeClr>
          </a:lnRef>
          <a:fillRef idx="1">
            <a:schemeClr val="accent1"/>
          </a:fillRef>
          <a:effectRef idx="0">
            <a:schemeClr val="accent1"/>
          </a:effectRef>
          <a:fontRef idx="minor"/>
        </p:style>
      </p:sp>
      <p:sp>
        <p:nvSpPr>
          <p:cNvPr id="94" name="CustomShape 5"/>
          <p:cNvSpPr/>
          <p:nvPr/>
        </p:nvSpPr>
        <p:spPr>
          <a:xfrm>
            <a:off x="965160" y="300240"/>
            <a:ext cx="10515240" cy="612360"/>
          </a:xfrm>
          <a:prstGeom prst="rect">
            <a:avLst/>
          </a:prstGeom>
          <a:noFill/>
          <a:ln>
            <a:noFill/>
          </a:ln>
        </p:spPr>
        <p:style>
          <a:lnRef idx="0"/>
          <a:fillRef idx="0"/>
          <a:effectRef idx="0"/>
          <a:fontRef idx="minor"/>
        </p:style>
        <p:txBody>
          <a:bodyPr anchor="ctr">
            <a:normAutofit/>
          </a:bodyPr>
          <a:p>
            <a:pPr marL="228600" indent="-228240">
              <a:lnSpc>
                <a:spcPct val="90000"/>
              </a:lnSpc>
              <a:spcBef>
                <a:spcPts val="1001"/>
              </a:spcBef>
              <a:tabLst>
                <a:tab algn="l" pos="0"/>
              </a:tabLst>
            </a:pPr>
            <a:r>
              <a:rPr b="1" lang="ja-JP" sz="2400" spc="-1" strike="noStrike">
                <a:solidFill>
                  <a:srgbClr val="00b050"/>
                </a:solidFill>
                <a:latin typeface="Calibri"/>
              </a:rPr>
              <a:t>（５）土地改良区と活動組織との役割分担</a:t>
            </a:r>
            <a:endParaRPr b="0" lang="en-US" sz="24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542</TotalTime>
  <Application>LibreOffice/6.4.7.2$Linux_X86_64 LibreOffice_project/40$Build-2</Application>
  <Words>704</Words>
  <Paragraphs>220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2020-02-17T00:04:20Z</dcterms:created>
  <dc:creator>U5029</dc:creator>
  <dc:description/>
  <dc:language>ja-JP</dc:language>
  <cp:lastModifiedBy>Administrator</cp:lastModifiedBy>
  <cp:lastPrinted>2020-10-09T05:46:28Z</cp:lastPrinted>
  <dcterms:modified xsi:type="dcterms:W3CDTF">2021-04-22T23:14:58Z</dcterms:modified>
  <cp:revision>112</cp:revision>
  <dc:subject/>
  <dc:title>農産物売上１．２倍推進協議会の取組について</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4.1.4</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2</vt:i4>
  </property>
  <property fmtid="{D5CDD505-2E9C-101B-9397-08002B2CF9AE}" pid="8" name="PresentationFormat">
    <vt:lpwstr>ユーザー設定</vt:lpwstr>
  </property>
  <property fmtid="{D5CDD505-2E9C-101B-9397-08002B2CF9AE}" pid="9" name="ScaleCrop">
    <vt:bool>0</vt:bool>
  </property>
  <property fmtid="{D5CDD505-2E9C-101B-9397-08002B2CF9AE}" pid="10" name="ShareDoc">
    <vt:bool>0</vt:bool>
  </property>
  <property fmtid="{D5CDD505-2E9C-101B-9397-08002B2CF9AE}" pid="11" name="Slides">
    <vt:i4>2</vt:i4>
  </property>
</Properties>
</file>